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HR/Payroll ERP Enhancements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Cyber Pacific - Strategy &amp; Roadmap</a:t>
            </a:r>
          </a:p>
          <a:p>
            <a:r>
              <a:t>May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Introduction to ERP Overview</a:t>
            </a:r>
          </a:p>
          <a:p>
            <a:pPr/>
            <a:r>
              <a:t>Deep dive: HR &amp; Payroll Modules</a:t>
            </a:r>
          </a:p>
          <a:p>
            <a:pPr/>
            <a:r>
              <a:t>New Enhancements (AI, Mobility, Remote Work)</a:t>
            </a:r>
          </a:p>
          <a:p>
            <a:pPr/>
            <a:r>
              <a:t>Q&amp;A and Discussion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ERP Ecosystem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Core Modules: Finance, Payroll, HR, DMS, CRM, Inventory &amp; Procurement</a:t>
            </a:r>
          </a:p>
          <a:p>
            <a:pPr/>
            <a:r>
              <a:t>Business Ops: Property, Hotel, Manufacturing, POS, GIS, Market, PSV, Invoices</a:t>
            </a:r>
          </a:p>
          <a:p>
            <a:pPr/>
            <a:r>
              <a:t>Integrated Reporting and User Management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Current HR/Payroll Functional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Employee Directory, Recruitment, Onboarding</a:t>
            </a:r>
          </a:p>
          <a:p>
            <a:pPr/>
            <a:r>
              <a:t>Attendance, Leave, Payroll, Performance, Training</a:t>
            </a:r>
          </a:p>
          <a:p>
            <a:pPr/>
            <a:r>
              <a:t>Self-Service, Compensation, HR Analytics, Grievance</a:t>
            </a:r>
          </a:p>
          <a:p>
            <a:pPr/>
            <a:r>
              <a:t>Compliance, Exit, Org Chart, Management, Docs, News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Identified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Comprehensive HR life-cycle management</a:t>
            </a:r>
          </a:p>
          <a:p>
            <a:pPr/>
            <a:r>
              <a:t>Integration with payroll and analytics</a:t>
            </a:r>
          </a:p>
          <a:p>
            <a:pPr/>
            <a:r>
              <a:t>Employee-centric tools: self-service &amp; grievance</a:t>
            </a:r>
          </a:p>
          <a:p>
            <a:pPr/>
            <a:r>
              <a:t>Strong compliance and documentation support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Planned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AI Insights: Predictive analytics, resume screening</a:t>
            </a:r>
          </a:p>
          <a:p>
            <a:pPr/>
            <a:r>
              <a:t>Mobile Time Tracking: GPS, biometric options</a:t>
            </a:r>
          </a:p>
          <a:p>
            <a:pPr/>
            <a:r>
              <a:t>Remote Work: Geo-fencing, virtual onboarding</a:t>
            </a:r>
          </a:p>
          <a:p>
            <a:pPr/>
            <a:r>
              <a:t>AI Chatbot Assistant for HR interactions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Backend support: AI/ML, TensorFlow, data handling</a:t>
            </a:r>
          </a:p>
          <a:p>
            <a:pPr/>
            <a:r>
              <a:t>Mobile attendance security &amp; validation</a:t>
            </a:r>
          </a:p>
          <a:p>
            <a:pPr/>
            <a:r>
              <a:t>Real-time sync with payroll &amp; HR modules</a:t>
            </a:r>
          </a:p>
          <a:p>
            <a:pPr/>
            <a:r>
              <a:t>UI/UX adjustments for mobile and web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Review current infrastructure</a:t>
            </a:r>
          </a:p>
          <a:p>
            <a:pPr/>
            <a:r>
              <a:t>Identify pilot teams for roll-out</a:t>
            </a:r>
          </a:p>
          <a:p>
            <a:pPr/>
            <a:r>
              <a:t>Establish AI/ML collaboration</a:t>
            </a:r>
          </a:p>
          <a:p>
            <a:pPr/>
            <a:r>
              <a:t>Gather feedback from HR/IT leads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Q&amp;A &amp;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Open discussion on priorities and issues</a:t>
            </a:r>
          </a:p>
          <a:p>
            <a:pPr/>
            <a:r>
              <a:t>Document urgent action items</a:t>
            </a:r>
          </a:p>
          <a:p>
            <a:pPr/>
            <a:r>
              <a:t>Plan follow-up and milestone schedule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