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5" r:id="rId6"/>
    <p:sldId id="268" r:id="rId7"/>
    <p:sldId id="266" r:id="rId8"/>
    <p:sldId id="267" r:id="rId9"/>
    <p:sldId id="261" r:id="rId10"/>
    <p:sldId id="260" r:id="rId11"/>
    <p:sldId id="262" r:id="rId12"/>
    <p:sldId id="263" r:id="rId13"/>
    <p:sldId id="264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59" d="100"/>
          <a:sy n="59" d="100"/>
        </p:scale>
        <p:origin x="150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ata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2.svg"/><Relationship Id="rId3" Type="http://schemas.openxmlformats.org/officeDocument/2006/relationships/image" Target="../media/image67.png"/><Relationship Id="rId7" Type="http://schemas.openxmlformats.org/officeDocument/2006/relationships/image" Target="../media/image71.png"/><Relationship Id="rId2" Type="http://schemas.openxmlformats.org/officeDocument/2006/relationships/image" Target="../media/image66.svg"/><Relationship Id="rId1" Type="http://schemas.openxmlformats.org/officeDocument/2006/relationships/image" Target="../media/image65.png"/><Relationship Id="rId6" Type="http://schemas.openxmlformats.org/officeDocument/2006/relationships/image" Target="../media/image70.svg"/><Relationship Id="rId5" Type="http://schemas.openxmlformats.org/officeDocument/2006/relationships/image" Target="../media/image69.png"/><Relationship Id="rId4" Type="http://schemas.openxmlformats.org/officeDocument/2006/relationships/image" Target="../media/image68.svg"/></Relationships>
</file>

<file path=ppt/diagrams/_rels/data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svg"/><Relationship Id="rId3" Type="http://schemas.openxmlformats.org/officeDocument/2006/relationships/image" Target="../media/image18.png"/><Relationship Id="rId7" Type="http://schemas.openxmlformats.org/officeDocument/2006/relationships/image" Target="../media/image47.png"/><Relationship Id="rId2" Type="http://schemas.openxmlformats.org/officeDocument/2006/relationships/image" Target="../media/image74.svg"/><Relationship Id="rId1" Type="http://schemas.openxmlformats.org/officeDocument/2006/relationships/image" Target="../media/image73.png"/><Relationship Id="rId6" Type="http://schemas.openxmlformats.org/officeDocument/2006/relationships/image" Target="../media/image50.svg"/><Relationship Id="rId5" Type="http://schemas.openxmlformats.org/officeDocument/2006/relationships/image" Target="../media/image49.png"/><Relationship Id="rId4" Type="http://schemas.openxmlformats.org/officeDocument/2006/relationships/image" Target="../media/image75.svg"/></Relationships>
</file>

<file path=ppt/diagrams/_rels/data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3.png"/><Relationship Id="rId2" Type="http://schemas.openxmlformats.org/officeDocument/2006/relationships/image" Target="../media/image48.svg"/><Relationship Id="rId1" Type="http://schemas.openxmlformats.org/officeDocument/2006/relationships/image" Target="../media/image47.png"/><Relationship Id="rId6" Type="http://schemas.openxmlformats.org/officeDocument/2006/relationships/image" Target="../media/image77.svg"/><Relationship Id="rId5" Type="http://schemas.openxmlformats.org/officeDocument/2006/relationships/image" Target="../media/image76.png"/><Relationship Id="rId4" Type="http://schemas.openxmlformats.org/officeDocument/2006/relationships/image" Target="../media/image74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4" Type="http://schemas.openxmlformats.org/officeDocument/2006/relationships/image" Target="../media/image13.svg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sv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svg"/><Relationship Id="rId1" Type="http://schemas.openxmlformats.org/officeDocument/2006/relationships/image" Target="../media/image16.png"/><Relationship Id="rId6" Type="http://schemas.openxmlformats.org/officeDocument/2006/relationships/image" Target="../media/image21.svg"/><Relationship Id="rId5" Type="http://schemas.openxmlformats.org/officeDocument/2006/relationships/image" Target="../media/image20.png"/><Relationship Id="rId4" Type="http://schemas.openxmlformats.org/officeDocument/2006/relationships/image" Target="../media/image19.svg"/></Relationships>
</file>

<file path=ppt/diagrams/_rels/data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svg"/><Relationship Id="rId3" Type="http://schemas.openxmlformats.org/officeDocument/2006/relationships/image" Target="../media/image26.png"/><Relationship Id="rId7" Type="http://schemas.openxmlformats.org/officeDocument/2006/relationships/image" Target="../media/image22.png"/><Relationship Id="rId2" Type="http://schemas.openxmlformats.org/officeDocument/2006/relationships/image" Target="../media/image25.svg"/><Relationship Id="rId1" Type="http://schemas.openxmlformats.org/officeDocument/2006/relationships/image" Target="../media/image24.png"/><Relationship Id="rId6" Type="http://schemas.openxmlformats.org/officeDocument/2006/relationships/image" Target="../media/image29.svg"/><Relationship Id="rId5" Type="http://schemas.openxmlformats.org/officeDocument/2006/relationships/image" Target="../media/image28.png"/><Relationship Id="rId4" Type="http://schemas.openxmlformats.org/officeDocument/2006/relationships/image" Target="../media/image27.svg"/></Relationships>
</file>

<file path=ppt/diagrams/_rels/data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svg"/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2" Type="http://schemas.openxmlformats.org/officeDocument/2006/relationships/image" Target="../media/image32.svg"/><Relationship Id="rId1" Type="http://schemas.openxmlformats.org/officeDocument/2006/relationships/image" Target="../media/image31.png"/><Relationship Id="rId6" Type="http://schemas.openxmlformats.org/officeDocument/2006/relationships/image" Target="../media/image36.svg"/><Relationship Id="rId5" Type="http://schemas.openxmlformats.org/officeDocument/2006/relationships/image" Target="../media/image35.png"/><Relationship Id="rId4" Type="http://schemas.openxmlformats.org/officeDocument/2006/relationships/image" Target="../media/image34.svg"/></Relationships>
</file>

<file path=ppt/diagrams/_rels/data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svg"/><Relationship Id="rId3" Type="http://schemas.openxmlformats.org/officeDocument/2006/relationships/image" Target="../media/image26.png"/><Relationship Id="rId7" Type="http://schemas.openxmlformats.org/officeDocument/2006/relationships/image" Target="../media/image43.png"/><Relationship Id="rId2" Type="http://schemas.openxmlformats.org/officeDocument/2006/relationships/image" Target="../media/image40.svg"/><Relationship Id="rId1" Type="http://schemas.openxmlformats.org/officeDocument/2006/relationships/image" Target="../media/image39.png"/><Relationship Id="rId6" Type="http://schemas.openxmlformats.org/officeDocument/2006/relationships/image" Target="../media/image42.svg"/><Relationship Id="rId5" Type="http://schemas.openxmlformats.org/officeDocument/2006/relationships/image" Target="../media/image41.png"/><Relationship Id="rId4" Type="http://schemas.openxmlformats.org/officeDocument/2006/relationships/image" Target="../media/image27.svg"/></Relationships>
</file>

<file path=ppt/diagrams/_rels/data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svg"/><Relationship Id="rId3" Type="http://schemas.openxmlformats.org/officeDocument/2006/relationships/image" Target="../media/image26.png"/><Relationship Id="rId7" Type="http://schemas.openxmlformats.org/officeDocument/2006/relationships/image" Target="../media/image43.png"/><Relationship Id="rId2" Type="http://schemas.openxmlformats.org/officeDocument/2006/relationships/image" Target="../media/image46.svg"/><Relationship Id="rId1" Type="http://schemas.openxmlformats.org/officeDocument/2006/relationships/image" Target="../media/image45.png"/><Relationship Id="rId6" Type="http://schemas.openxmlformats.org/officeDocument/2006/relationships/image" Target="../media/image48.svg"/><Relationship Id="rId5" Type="http://schemas.openxmlformats.org/officeDocument/2006/relationships/image" Target="../media/image47.png"/><Relationship Id="rId4" Type="http://schemas.openxmlformats.org/officeDocument/2006/relationships/image" Target="../media/image27.svg"/></Relationships>
</file>

<file path=ppt/diagrams/_rels/data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svg"/><Relationship Id="rId3" Type="http://schemas.openxmlformats.org/officeDocument/2006/relationships/image" Target="../media/image51.png"/><Relationship Id="rId7" Type="http://schemas.openxmlformats.org/officeDocument/2006/relationships/image" Target="../media/image55.png"/><Relationship Id="rId2" Type="http://schemas.openxmlformats.org/officeDocument/2006/relationships/image" Target="../media/image50.svg"/><Relationship Id="rId1" Type="http://schemas.openxmlformats.org/officeDocument/2006/relationships/image" Target="../media/image49.png"/><Relationship Id="rId6" Type="http://schemas.openxmlformats.org/officeDocument/2006/relationships/image" Target="../media/image54.svg"/><Relationship Id="rId5" Type="http://schemas.openxmlformats.org/officeDocument/2006/relationships/image" Target="../media/image53.png"/><Relationship Id="rId4" Type="http://schemas.openxmlformats.org/officeDocument/2006/relationships/image" Target="../media/image52.svg"/></Relationships>
</file>

<file path=ppt/diagrams/_rels/data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4.svg"/><Relationship Id="rId3" Type="http://schemas.openxmlformats.org/officeDocument/2006/relationships/image" Target="../media/image59.png"/><Relationship Id="rId7" Type="http://schemas.openxmlformats.org/officeDocument/2006/relationships/image" Target="../media/image63.png"/><Relationship Id="rId2" Type="http://schemas.openxmlformats.org/officeDocument/2006/relationships/image" Target="../media/image58.svg"/><Relationship Id="rId1" Type="http://schemas.openxmlformats.org/officeDocument/2006/relationships/image" Target="../media/image57.png"/><Relationship Id="rId6" Type="http://schemas.openxmlformats.org/officeDocument/2006/relationships/image" Target="../media/image62.svg"/><Relationship Id="rId5" Type="http://schemas.openxmlformats.org/officeDocument/2006/relationships/image" Target="../media/image61.png"/><Relationship Id="rId4" Type="http://schemas.openxmlformats.org/officeDocument/2006/relationships/image" Target="../media/image60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2.svg"/><Relationship Id="rId3" Type="http://schemas.openxmlformats.org/officeDocument/2006/relationships/image" Target="../media/image67.png"/><Relationship Id="rId7" Type="http://schemas.openxmlformats.org/officeDocument/2006/relationships/image" Target="../media/image71.png"/><Relationship Id="rId2" Type="http://schemas.openxmlformats.org/officeDocument/2006/relationships/image" Target="../media/image66.svg"/><Relationship Id="rId1" Type="http://schemas.openxmlformats.org/officeDocument/2006/relationships/image" Target="../media/image65.png"/><Relationship Id="rId6" Type="http://schemas.openxmlformats.org/officeDocument/2006/relationships/image" Target="../media/image70.svg"/><Relationship Id="rId5" Type="http://schemas.openxmlformats.org/officeDocument/2006/relationships/image" Target="../media/image69.png"/><Relationship Id="rId4" Type="http://schemas.openxmlformats.org/officeDocument/2006/relationships/image" Target="../media/image68.svg"/></Relationships>
</file>

<file path=ppt/diagrams/_rels/drawing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svg"/><Relationship Id="rId3" Type="http://schemas.openxmlformats.org/officeDocument/2006/relationships/image" Target="../media/image18.png"/><Relationship Id="rId7" Type="http://schemas.openxmlformats.org/officeDocument/2006/relationships/image" Target="../media/image47.png"/><Relationship Id="rId2" Type="http://schemas.openxmlformats.org/officeDocument/2006/relationships/image" Target="../media/image74.svg"/><Relationship Id="rId1" Type="http://schemas.openxmlformats.org/officeDocument/2006/relationships/image" Target="../media/image73.png"/><Relationship Id="rId6" Type="http://schemas.openxmlformats.org/officeDocument/2006/relationships/image" Target="../media/image50.svg"/><Relationship Id="rId5" Type="http://schemas.openxmlformats.org/officeDocument/2006/relationships/image" Target="../media/image49.png"/><Relationship Id="rId4" Type="http://schemas.openxmlformats.org/officeDocument/2006/relationships/image" Target="../media/image75.svg"/></Relationships>
</file>

<file path=ppt/diagrams/_rels/drawing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3.png"/><Relationship Id="rId2" Type="http://schemas.openxmlformats.org/officeDocument/2006/relationships/image" Target="../media/image48.svg"/><Relationship Id="rId1" Type="http://schemas.openxmlformats.org/officeDocument/2006/relationships/image" Target="../media/image47.png"/><Relationship Id="rId6" Type="http://schemas.openxmlformats.org/officeDocument/2006/relationships/image" Target="../media/image77.svg"/><Relationship Id="rId5" Type="http://schemas.openxmlformats.org/officeDocument/2006/relationships/image" Target="../media/image76.png"/><Relationship Id="rId4" Type="http://schemas.openxmlformats.org/officeDocument/2006/relationships/image" Target="../media/image74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4" Type="http://schemas.openxmlformats.org/officeDocument/2006/relationships/image" Target="../media/image13.sv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sv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svg"/><Relationship Id="rId1" Type="http://schemas.openxmlformats.org/officeDocument/2006/relationships/image" Target="../media/image16.png"/><Relationship Id="rId6" Type="http://schemas.openxmlformats.org/officeDocument/2006/relationships/image" Target="../media/image21.svg"/><Relationship Id="rId5" Type="http://schemas.openxmlformats.org/officeDocument/2006/relationships/image" Target="../media/image20.png"/><Relationship Id="rId4" Type="http://schemas.openxmlformats.org/officeDocument/2006/relationships/image" Target="../media/image19.svg"/></Relationships>
</file>

<file path=ppt/diagrams/_rels/drawing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svg"/><Relationship Id="rId3" Type="http://schemas.openxmlformats.org/officeDocument/2006/relationships/image" Target="../media/image26.png"/><Relationship Id="rId7" Type="http://schemas.openxmlformats.org/officeDocument/2006/relationships/image" Target="../media/image22.png"/><Relationship Id="rId2" Type="http://schemas.openxmlformats.org/officeDocument/2006/relationships/image" Target="../media/image25.svg"/><Relationship Id="rId1" Type="http://schemas.openxmlformats.org/officeDocument/2006/relationships/image" Target="../media/image24.png"/><Relationship Id="rId6" Type="http://schemas.openxmlformats.org/officeDocument/2006/relationships/image" Target="../media/image29.svg"/><Relationship Id="rId5" Type="http://schemas.openxmlformats.org/officeDocument/2006/relationships/image" Target="../media/image28.png"/><Relationship Id="rId4" Type="http://schemas.openxmlformats.org/officeDocument/2006/relationships/image" Target="../media/image27.svg"/></Relationships>
</file>

<file path=ppt/diagrams/_rels/drawing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svg"/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2" Type="http://schemas.openxmlformats.org/officeDocument/2006/relationships/image" Target="../media/image32.svg"/><Relationship Id="rId1" Type="http://schemas.openxmlformats.org/officeDocument/2006/relationships/image" Target="../media/image31.png"/><Relationship Id="rId6" Type="http://schemas.openxmlformats.org/officeDocument/2006/relationships/image" Target="../media/image36.svg"/><Relationship Id="rId5" Type="http://schemas.openxmlformats.org/officeDocument/2006/relationships/image" Target="../media/image35.png"/><Relationship Id="rId4" Type="http://schemas.openxmlformats.org/officeDocument/2006/relationships/image" Target="../media/image34.svg"/></Relationships>
</file>

<file path=ppt/diagrams/_rels/drawing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svg"/><Relationship Id="rId3" Type="http://schemas.openxmlformats.org/officeDocument/2006/relationships/image" Target="../media/image26.png"/><Relationship Id="rId7" Type="http://schemas.openxmlformats.org/officeDocument/2006/relationships/image" Target="../media/image43.png"/><Relationship Id="rId2" Type="http://schemas.openxmlformats.org/officeDocument/2006/relationships/image" Target="../media/image40.svg"/><Relationship Id="rId1" Type="http://schemas.openxmlformats.org/officeDocument/2006/relationships/image" Target="../media/image39.png"/><Relationship Id="rId6" Type="http://schemas.openxmlformats.org/officeDocument/2006/relationships/image" Target="../media/image42.svg"/><Relationship Id="rId5" Type="http://schemas.openxmlformats.org/officeDocument/2006/relationships/image" Target="../media/image41.png"/><Relationship Id="rId4" Type="http://schemas.openxmlformats.org/officeDocument/2006/relationships/image" Target="../media/image27.svg"/></Relationships>
</file>

<file path=ppt/diagrams/_rels/drawing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svg"/><Relationship Id="rId3" Type="http://schemas.openxmlformats.org/officeDocument/2006/relationships/image" Target="../media/image26.png"/><Relationship Id="rId7" Type="http://schemas.openxmlformats.org/officeDocument/2006/relationships/image" Target="../media/image43.png"/><Relationship Id="rId2" Type="http://schemas.openxmlformats.org/officeDocument/2006/relationships/image" Target="../media/image46.svg"/><Relationship Id="rId1" Type="http://schemas.openxmlformats.org/officeDocument/2006/relationships/image" Target="../media/image45.png"/><Relationship Id="rId6" Type="http://schemas.openxmlformats.org/officeDocument/2006/relationships/image" Target="../media/image48.svg"/><Relationship Id="rId5" Type="http://schemas.openxmlformats.org/officeDocument/2006/relationships/image" Target="../media/image47.png"/><Relationship Id="rId4" Type="http://schemas.openxmlformats.org/officeDocument/2006/relationships/image" Target="../media/image27.svg"/></Relationships>
</file>

<file path=ppt/diagrams/_rels/drawing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svg"/><Relationship Id="rId3" Type="http://schemas.openxmlformats.org/officeDocument/2006/relationships/image" Target="../media/image51.png"/><Relationship Id="rId7" Type="http://schemas.openxmlformats.org/officeDocument/2006/relationships/image" Target="../media/image55.png"/><Relationship Id="rId2" Type="http://schemas.openxmlformats.org/officeDocument/2006/relationships/image" Target="../media/image50.svg"/><Relationship Id="rId1" Type="http://schemas.openxmlformats.org/officeDocument/2006/relationships/image" Target="../media/image49.png"/><Relationship Id="rId6" Type="http://schemas.openxmlformats.org/officeDocument/2006/relationships/image" Target="../media/image54.svg"/><Relationship Id="rId5" Type="http://schemas.openxmlformats.org/officeDocument/2006/relationships/image" Target="../media/image53.png"/><Relationship Id="rId4" Type="http://schemas.openxmlformats.org/officeDocument/2006/relationships/image" Target="../media/image52.svg"/></Relationships>
</file>

<file path=ppt/diagrams/_rels/drawing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4.svg"/><Relationship Id="rId3" Type="http://schemas.openxmlformats.org/officeDocument/2006/relationships/image" Target="../media/image59.png"/><Relationship Id="rId7" Type="http://schemas.openxmlformats.org/officeDocument/2006/relationships/image" Target="../media/image63.png"/><Relationship Id="rId2" Type="http://schemas.openxmlformats.org/officeDocument/2006/relationships/image" Target="../media/image58.svg"/><Relationship Id="rId1" Type="http://schemas.openxmlformats.org/officeDocument/2006/relationships/image" Target="../media/image57.png"/><Relationship Id="rId6" Type="http://schemas.openxmlformats.org/officeDocument/2006/relationships/image" Target="../media/image62.svg"/><Relationship Id="rId5" Type="http://schemas.openxmlformats.org/officeDocument/2006/relationships/image" Target="../media/image61.png"/><Relationship Id="rId4" Type="http://schemas.openxmlformats.org/officeDocument/2006/relationships/image" Target="../media/image60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1CF18E-7C4E-454A-B7F4-569E6B957CF6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5" csCatId="colorful" phldr="1"/>
      <dgm:spPr/>
      <dgm:t>
        <a:bodyPr/>
        <a:lstStyle/>
        <a:p>
          <a:endParaRPr lang="en-US"/>
        </a:p>
      </dgm:t>
    </dgm:pt>
    <dgm:pt modelId="{3D0A5CB2-7114-45B8-B537-805511600013}">
      <dgm:prSet/>
      <dgm:spPr/>
      <dgm:t>
        <a:bodyPr/>
        <a:lstStyle/>
        <a:p>
          <a:r>
            <a:rPr lang="en-US"/>
            <a:t>Introduction to ERP Overview</a:t>
          </a:r>
        </a:p>
      </dgm:t>
    </dgm:pt>
    <dgm:pt modelId="{117C7374-4B7A-4E1C-8BA1-2925A6DC4E3E}" type="parTrans" cxnId="{8D61E3C7-A0B1-430B-B547-458F90D835AB}">
      <dgm:prSet/>
      <dgm:spPr/>
      <dgm:t>
        <a:bodyPr/>
        <a:lstStyle/>
        <a:p>
          <a:endParaRPr lang="en-US"/>
        </a:p>
      </dgm:t>
    </dgm:pt>
    <dgm:pt modelId="{A81DBA35-7230-4910-BBD4-DB5F8BA512D5}" type="sibTrans" cxnId="{8D61E3C7-A0B1-430B-B547-458F90D835AB}">
      <dgm:prSet/>
      <dgm:spPr/>
      <dgm:t>
        <a:bodyPr/>
        <a:lstStyle/>
        <a:p>
          <a:endParaRPr lang="en-US"/>
        </a:p>
      </dgm:t>
    </dgm:pt>
    <dgm:pt modelId="{9469B28A-2DCC-4901-9AFF-00D8600E3F89}">
      <dgm:prSet/>
      <dgm:spPr/>
      <dgm:t>
        <a:bodyPr/>
        <a:lstStyle/>
        <a:p>
          <a:r>
            <a:rPr lang="en-US"/>
            <a:t>Deep dive: HR &amp; Payroll Modules</a:t>
          </a:r>
        </a:p>
      </dgm:t>
    </dgm:pt>
    <dgm:pt modelId="{EE00F55D-A7D3-4B82-B60D-78702D15DFA2}" type="parTrans" cxnId="{11372398-F64E-4B9B-AAA8-C06551F9BD8D}">
      <dgm:prSet/>
      <dgm:spPr/>
      <dgm:t>
        <a:bodyPr/>
        <a:lstStyle/>
        <a:p>
          <a:endParaRPr lang="en-US"/>
        </a:p>
      </dgm:t>
    </dgm:pt>
    <dgm:pt modelId="{6A54BAAF-0F7F-4A23-A5B5-790639A77453}" type="sibTrans" cxnId="{11372398-F64E-4B9B-AAA8-C06551F9BD8D}">
      <dgm:prSet/>
      <dgm:spPr/>
      <dgm:t>
        <a:bodyPr/>
        <a:lstStyle/>
        <a:p>
          <a:endParaRPr lang="en-US"/>
        </a:p>
      </dgm:t>
    </dgm:pt>
    <dgm:pt modelId="{2F937B85-BE16-452C-AD91-65E0FAB50894}">
      <dgm:prSet/>
      <dgm:spPr/>
      <dgm:t>
        <a:bodyPr/>
        <a:lstStyle/>
        <a:p>
          <a:r>
            <a:rPr lang="en-US"/>
            <a:t>New Enhancements (AI, Mobility, Remote Work)</a:t>
          </a:r>
        </a:p>
      </dgm:t>
    </dgm:pt>
    <dgm:pt modelId="{BAB00AAA-0C0E-45E4-8E36-137E8F248618}" type="parTrans" cxnId="{95C3A437-C48F-4962-8A04-8D1620315F6D}">
      <dgm:prSet/>
      <dgm:spPr/>
      <dgm:t>
        <a:bodyPr/>
        <a:lstStyle/>
        <a:p>
          <a:endParaRPr lang="en-US"/>
        </a:p>
      </dgm:t>
    </dgm:pt>
    <dgm:pt modelId="{0BFB9101-819E-4A6F-A97F-512C8E63D907}" type="sibTrans" cxnId="{95C3A437-C48F-4962-8A04-8D1620315F6D}">
      <dgm:prSet/>
      <dgm:spPr/>
      <dgm:t>
        <a:bodyPr/>
        <a:lstStyle/>
        <a:p>
          <a:endParaRPr lang="en-US"/>
        </a:p>
      </dgm:t>
    </dgm:pt>
    <dgm:pt modelId="{752A8B9F-D33A-4FC4-9B28-CDBCFBB4F0EA}">
      <dgm:prSet/>
      <dgm:spPr/>
      <dgm:t>
        <a:bodyPr/>
        <a:lstStyle/>
        <a:p>
          <a:r>
            <a:rPr lang="en-US"/>
            <a:t>Q&amp;A and Discussion</a:t>
          </a:r>
        </a:p>
      </dgm:t>
    </dgm:pt>
    <dgm:pt modelId="{989AE63A-8B9F-4434-9EDB-4835A1C2FE56}" type="parTrans" cxnId="{3FFA57A9-D44B-4866-9208-05639C0BE4E7}">
      <dgm:prSet/>
      <dgm:spPr/>
      <dgm:t>
        <a:bodyPr/>
        <a:lstStyle/>
        <a:p>
          <a:endParaRPr lang="en-US"/>
        </a:p>
      </dgm:t>
    </dgm:pt>
    <dgm:pt modelId="{9D4992DE-9A5F-4AA3-AF49-7065F7B04271}" type="sibTrans" cxnId="{3FFA57A9-D44B-4866-9208-05639C0BE4E7}">
      <dgm:prSet/>
      <dgm:spPr/>
      <dgm:t>
        <a:bodyPr/>
        <a:lstStyle/>
        <a:p>
          <a:endParaRPr lang="en-US"/>
        </a:p>
      </dgm:t>
    </dgm:pt>
    <dgm:pt modelId="{19043AEE-CB22-4ADC-8F44-C06AD5527667}" type="pres">
      <dgm:prSet presAssocID="{5D1CF18E-7C4E-454A-B7F4-569E6B957CF6}" presName="root" presStyleCnt="0">
        <dgm:presLayoutVars>
          <dgm:dir/>
          <dgm:resizeHandles val="exact"/>
        </dgm:presLayoutVars>
      </dgm:prSet>
      <dgm:spPr/>
    </dgm:pt>
    <dgm:pt modelId="{3F906B40-3139-40E9-B209-10F2C6233FD5}" type="pres">
      <dgm:prSet presAssocID="{3D0A5CB2-7114-45B8-B537-805511600013}" presName="compNode" presStyleCnt="0"/>
      <dgm:spPr/>
    </dgm:pt>
    <dgm:pt modelId="{49E9660D-B5D2-4BF5-A410-F84A21B68011}" type="pres">
      <dgm:prSet presAssocID="{3D0A5CB2-7114-45B8-B537-805511600013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040D2602-3D21-4FF9-99BD-32CC7F025A5C}" type="pres">
      <dgm:prSet presAssocID="{3D0A5CB2-7114-45B8-B537-805511600013}" presName="spaceRect" presStyleCnt="0"/>
      <dgm:spPr/>
    </dgm:pt>
    <dgm:pt modelId="{8B0F3A05-3EBE-445E-B753-B8AA6C86F39D}" type="pres">
      <dgm:prSet presAssocID="{3D0A5CB2-7114-45B8-B537-805511600013}" presName="textRect" presStyleLbl="revTx" presStyleIdx="0" presStyleCnt="4">
        <dgm:presLayoutVars>
          <dgm:chMax val="1"/>
          <dgm:chPref val="1"/>
        </dgm:presLayoutVars>
      </dgm:prSet>
      <dgm:spPr/>
    </dgm:pt>
    <dgm:pt modelId="{A42E9BD1-0515-452A-91CB-BE3696E1E5CA}" type="pres">
      <dgm:prSet presAssocID="{A81DBA35-7230-4910-BBD4-DB5F8BA512D5}" presName="sibTrans" presStyleCnt="0"/>
      <dgm:spPr/>
    </dgm:pt>
    <dgm:pt modelId="{CA74A7B9-D818-455D-ADE6-20E0B7C8EFA8}" type="pres">
      <dgm:prSet presAssocID="{9469B28A-2DCC-4901-9AFF-00D8600E3F89}" presName="compNode" presStyleCnt="0"/>
      <dgm:spPr/>
    </dgm:pt>
    <dgm:pt modelId="{ED82FCF6-94B5-4522-8F0F-917F7BF639F3}" type="pres">
      <dgm:prSet presAssocID="{9469B28A-2DCC-4901-9AFF-00D8600E3F89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ers"/>
        </a:ext>
      </dgm:extLst>
    </dgm:pt>
    <dgm:pt modelId="{F675EBB6-670D-4C43-B7BE-DC09769C6890}" type="pres">
      <dgm:prSet presAssocID="{9469B28A-2DCC-4901-9AFF-00D8600E3F89}" presName="spaceRect" presStyleCnt="0"/>
      <dgm:spPr/>
    </dgm:pt>
    <dgm:pt modelId="{69E5CBCB-ABA7-4EB4-B015-D59511A57840}" type="pres">
      <dgm:prSet presAssocID="{9469B28A-2DCC-4901-9AFF-00D8600E3F89}" presName="textRect" presStyleLbl="revTx" presStyleIdx="1" presStyleCnt="4">
        <dgm:presLayoutVars>
          <dgm:chMax val="1"/>
          <dgm:chPref val="1"/>
        </dgm:presLayoutVars>
      </dgm:prSet>
      <dgm:spPr/>
    </dgm:pt>
    <dgm:pt modelId="{60B0FC15-FDBD-4311-949F-BE6102E84608}" type="pres">
      <dgm:prSet presAssocID="{6A54BAAF-0F7F-4A23-A5B5-790639A77453}" presName="sibTrans" presStyleCnt="0"/>
      <dgm:spPr/>
    </dgm:pt>
    <dgm:pt modelId="{7C840F2B-F684-4691-903F-B089A64EE3E3}" type="pres">
      <dgm:prSet presAssocID="{2F937B85-BE16-452C-AD91-65E0FAB50894}" presName="compNode" presStyleCnt="0"/>
      <dgm:spPr/>
    </dgm:pt>
    <dgm:pt modelId="{A49DBF8D-427B-41FC-949C-F1225AB504B7}" type="pres">
      <dgm:prSet presAssocID="{2F937B85-BE16-452C-AD91-65E0FAB50894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obot"/>
        </a:ext>
      </dgm:extLst>
    </dgm:pt>
    <dgm:pt modelId="{CC70332E-5B79-4C60-9C9B-A75CF536D098}" type="pres">
      <dgm:prSet presAssocID="{2F937B85-BE16-452C-AD91-65E0FAB50894}" presName="spaceRect" presStyleCnt="0"/>
      <dgm:spPr/>
    </dgm:pt>
    <dgm:pt modelId="{CD81B5D0-F9E4-4D3B-AB7F-FEB7D1B67E4C}" type="pres">
      <dgm:prSet presAssocID="{2F937B85-BE16-452C-AD91-65E0FAB50894}" presName="textRect" presStyleLbl="revTx" presStyleIdx="2" presStyleCnt="4">
        <dgm:presLayoutVars>
          <dgm:chMax val="1"/>
          <dgm:chPref val="1"/>
        </dgm:presLayoutVars>
      </dgm:prSet>
      <dgm:spPr/>
    </dgm:pt>
    <dgm:pt modelId="{53327E4A-CB5F-4679-BABB-F52175D818EF}" type="pres">
      <dgm:prSet presAssocID="{0BFB9101-819E-4A6F-A97F-512C8E63D907}" presName="sibTrans" presStyleCnt="0"/>
      <dgm:spPr/>
    </dgm:pt>
    <dgm:pt modelId="{7956AD4C-502C-44CA-80B3-5DCA888D8855}" type="pres">
      <dgm:prSet presAssocID="{752A8B9F-D33A-4FC4-9B28-CDBCFBB4F0EA}" presName="compNode" presStyleCnt="0"/>
      <dgm:spPr/>
    </dgm:pt>
    <dgm:pt modelId="{3B1FBC03-7154-44C9-9C37-CE686F3AE8FB}" type="pres">
      <dgm:prSet presAssocID="{752A8B9F-D33A-4FC4-9B28-CDBCFBB4F0EA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estions"/>
        </a:ext>
      </dgm:extLst>
    </dgm:pt>
    <dgm:pt modelId="{296783D8-36F2-42DC-A5DA-B950D97AFD1C}" type="pres">
      <dgm:prSet presAssocID="{752A8B9F-D33A-4FC4-9B28-CDBCFBB4F0EA}" presName="spaceRect" presStyleCnt="0"/>
      <dgm:spPr/>
    </dgm:pt>
    <dgm:pt modelId="{FA7DC54C-6E33-4509-B639-DC1272BB1E1B}" type="pres">
      <dgm:prSet presAssocID="{752A8B9F-D33A-4FC4-9B28-CDBCFBB4F0EA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C0142D0C-9B8B-4496-BFF6-83753547DE97}" type="presOf" srcId="{5D1CF18E-7C4E-454A-B7F4-569E6B957CF6}" destId="{19043AEE-CB22-4ADC-8F44-C06AD5527667}" srcOrd="0" destOrd="0" presId="urn:microsoft.com/office/officeart/2018/2/layout/IconLabelList"/>
    <dgm:cxn modelId="{94A76C1B-CA8D-44A9-954D-20F652666217}" type="presOf" srcId="{9469B28A-2DCC-4901-9AFF-00D8600E3F89}" destId="{69E5CBCB-ABA7-4EB4-B015-D59511A57840}" srcOrd="0" destOrd="0" presId="urn:microsoft.com/office/officeart/2018/2/layout/IconLabelList"/>
    <dgm:cxn modelId="{95C3A437-C48F-4962-8A04-8D1620315F6D}" srcId="{5D1CF18E-7C4E-454A-B7F4-569E6B957CF6}" destId="{2F937B85-BE16-452C-AD91-65E0FAB50894}" srcOrd="2" destOrd="0" parTransId="{BAB00AAA-0C0E-45E4-8E36-137E8F248618}" sibTransId="{0BFB9101-819E-4A6F-A97F-512C8E63D907}"/>
    <dgm:cxn modelId="{A0D4385C-9262-401C-9611-F407B4ECE833}" type="presOf" srcId="{2F937B85-BE16-452C-AD91-65E0FAB50894}" destId="{CD81B5D0-F9E4-4D3B-AB7F-FEB7D1B67E4C}" srcOrd="0" destOrd="0" presId="urn:microsoft.com/office/officeart/2018/2/layout/IconLabelList"/>
    <dgm:cxn modelId="{58509273-381F-466A-A1CD-5C1EE7931F94}" type="presOf" srcId="{3D0A5CB2-7114-45B8-B537-805511600013}" destId="{8B0F3A05-3EBE-445E-B753-B8AA6C86F39D}" srcOrd="0" destOrd="0" presId="urn:microsoft.com/office/officeart/2018/2/layout/IconLabelList"/>
    <dgm:cxn modelId="{11372398-F64E-4B9B-AAA8-C06551F9BD8D}" srcId="{5D1CF18E-7C4E-454A-B7F4-569E6B957CF6}" destId="{9469B28A-2DCC-4901-9AFF-00D8600E3F89}" srcOrd="1" destOrd="0" parTransId="{EE00F55D-A7D3-4B82-B60D-78702D15DFA2}" sibTransId="{6A54BAAF-0F7F-4A23-A5B5-790639A77453}"/>
    <dgm:cxn modelId="{9C45CA99-CFFC-4848-AC51-F586914F97EF}" type="presOf" srcId="{752A8B9F-D33A-4FC4-9B28-CDBCFBB4F0EA}" destId="{FA7DC54C-6E33-4509-B639-DC1272BB1E1B}" srcOrd="0" destOrd="0" presId="urn:microsoft.com/office/officeart/2018/2/layout/IconLabelList"/>
    <dgm:cxn modelId="{3FFA57A9-D44B-4866-9208-05639C0BE4E7}" srcId="{5D1CF18E-7C4E-454A-B7F4-569E6B957CF6}" destId="{752A8B9F-D33A-4FC4-9B28-CDBCFBB4F0EA}" srcOrd="3" destOrd="0" parTransId="{989AE63A-8B9F-4434-9EDB-4835A1C2FE56}" sibTransId="{9D4992DE-9A5F-4AA3-AF49-7065F7B04271}"/>
    <dgm:cxn modelId="{8D61E3C7-A0B1-430B-B547-458F90D835AB}" srcId="{5D1CF18E-7C4E-454A-B7F4-569E6B957CF6}" destId="{3D0A5CB2-7114-45B8-B537-805511600013}" srcOrd="0" destOrd="0" parTransId="{117C7374-4B7A-4E1C-8BA1-2925A6DC4E3E}" sibTransId="{A81DBA35-7230-4910-BBD4-DB5F8BA512D5}"/>
    <dgm:cxn modelId="{142E2F69-462A-40D7-AA04-8B5CFA9C1728}" type="presParOf" srcId="{19043AEE-CB22-4ADC-8F44-C06AD5527667}" destId="{3F906B40-3139-40E9-B209-10F2C6233FD5}" srcOrd="0" destOrd="0" presId="urn:microsoft.com/office/officeart/2018/2/layout/IconLabelList"/>
    <dgm:cxn modelId="{231D7F21-D349-471E-847B-91DE7666E871}" type="presParOf" srcId="{3F906B40-3139-40E9-B209-10F2C6233FD5}" destId="{49E9660D-B5D2-4BF5-A410-F84A21B68011}" srcOrd="0" destOrd="0" presId="urn:microsoft.com/office/officeart/2018/2/layout/IconLabelList"/>
    <dgm:cxn modelId="{4311DAE0-2B7C-440A-B0F0-FC25E6017B76}" type="presParOf" srcId="{3F906B40-3139-40E9-B209-10F2C6233FD5}" destId="{040D2602-3D21-4FF9-99BD-32CC7F025A5C}" srcOrd="1" destOrd="0" presId="urn:microsoft.com/office/officeart/2018/2/layout/IconLabelList"/>
    <dgm:cxn modelId="{E159F71E-6084-4D91-B856-02C544AC1A4E}" type="presParOf" srcId="{3F906B40-3139-40E9-B209-10F2C6233FD5}" destId="{8B0F3A05-3EBE-445E-B753-B8AA6C86F39D}" srcOrd="2" destOrd="0" presId="urn:microsoft.com/office/officeart/2018/2/layout/IconLabelList"/>
    <dgm:cxn modelId="{7C00F8F2-B7BA-4929-AF57-0DC421219AA1}" type="presParOf" srcId="{19043AEE-CB22-4ADC-8F44-C06AD5527667}" destId="{A42E9BD1-0515-452A-91CB-BE3696E1E5CA}" srcOrd="1" destOrd="0" presId="urn:microsoft.com/office/officeart/2018/2/layout/IconLabelList"/>
    <dgm:cxn modelId="{651FBB9F-75B5-44FF-A75A-066E1047AA23}" type="presParOf" srcId="{19043AEE-CB22-4ADC-8F44-C06AD5527667}" destId="{CA74A7B9-D818-455D-ADE6-20E0B7C8EFA8}" srcOrd="2" destOrd="0" presId="urn:microsoft.com/office/officeart/2018/2/layout/IconLabelList"/>
    <dgm:cxn modelId="{38EA240F-D2BD-40F3-B5FB-CA6B288B8776}" type="presParOf" srcId="{CA74A7B9-D818-455D-ADE6-20E0B7C8EFA8}" destId="{ED82FCF6-94B5-4522-8F0F-917F7BF639F3}" srcOrd="0" destOrd="0" presId="urn:microsoft.com/office/officeart/2018/2/layout/IconLabelList"/>
    <dgm:cxn modelId="{188DE563-22B0-4CE5-BDA7-2624181D5AE0}" type="presParOf" srcId="{CA74A7B9-D818-455D-ADE6-20E0B7C8EFA8}" destId="{F675EBB6-670D-4C43-B7BE-DC09769C6890}" srcOrd="1" destOrd="0" presId="urn:microsoft.com/office/officeart/2018/2/layout/IconLabelList"/>
    <dgm:cxn modelId="{216EA401-0BA4-4494-97CF-BE61C81D44F1}" type="presParOf" srcId="{CA74A7B9-D818-455D-ADE6-20E0B7C8EFA8}" destId="{69E5CBCB-ABA7-4EB4-B015-D59511A57840}" srcOrd="2" destOrd="0" presId="urn:microsoft.com/office/officeart/2018/2/layout/IconLabelList"/>
    <dgm:cxn modelId="{2C3BAE69-7BA2-42DC-9428-16F485A4943F}" type="presParOf" srcId="{19043AEE-CB22-4ADC-8F44-C06AD5527667}" destId="{60B0FC15-FDBD-4311-949F-BE6102E84608}" srcOrd="3" destOrd="0" presId="urn:microsoft.com/office/officeart/2018/2/layout/IconLabelList"/>
    <dgm:cxn modelId="{1874F36A-B670-4531-B35D-D8A5F4F9DB75}" type="presParOf" srcId="{19043AEE-CB22-4ADC-8F44-C06AD5527667}" destId="{7C840F2B-F684-4691-903F-B089A64EE3E3}" srcOrd="4" destOrd="0" presId="urn:microsoft.com/office/officeart/2018/2/layout/IconLabelList"/>
    <dgm:cxn modelId="{8B2E3F6E-743B-4850-8F26-1331760EACAB}" type="presParOf" srcId="{7C840F2B-F684-4691-903F-B089A64EE3E3}" destId="{A49DBF8D-427B-41FC-949C-F1225AB504B7}" srcOrd="0" destOrd="0" presId="urn:microsoft.com/office/officeart/2018/2/layout/IconLabelList"/>
    <dgm:cxn modelId="{B1C69D78-81F3-4B21-951B-3A1457A99795}" type="presParOf" srcId="{7C840F2B-F684-4691-903F-B089A64EE3E3}" destId="{CC70332E-5B79-4C60-9C9B-A75CF536D098}" srcOrd="1" destOrd="0" presId="urn:microsoft.com/office/officeart/2018/2/layout/IconLabelList"/>
    <dgm:cxn modelId="{6FA0E0B0-40AD-456C-9B05-80007268B548}" type="presParOf" srcId="{7C840F2B-F684-4691-903F-B089A64EE3E3}" destId="{CD81B5D0-F9E4-4D3B-AB7F-FEB7D1B67E4C}" srcOrd="2" destOrd="0" presId="urn:microsoft.com/office/officeart/2018/2/layout/IconLabelList"/>
    <dgm:cxn modelId="{7A879205-167D-4BAD-A127-6BD874A39481}" type="presParOf" srcId="{19043AEE-CB22-4ADC-8F44-C06AD5527667}" destId="{53327E4A-CB5F-4679-BABB-F52175D818EF}" srcOrd="5" destOrd="0" presId="urn:microsoft.com/office/officeart/2018/2/layout/IconLabelList"/>
    <dgm:cxn modelId="{92699145-E63D-41D0-AB6A-05DE4E77DB59}" type="presParOf" srcId="{19043AEE-CB22-4ADC-8F44-C06AD5527667}" destId="{7956AD4C-502C-44CA-80B3-5DCA888D8855}" srcOrd="6" destOrd="0" presId="urn:microsoft.com/office/officeart/2018/2/layout/IconLabelList"/>
    <dgm:cxn modelId="{7483E02D-209A-403F-96FB-C97F9B2E98A5}" type="presParOf" srcId="{7956AD4C-502C-44CA-80B3-5DCA888D8855}" destId="{3B1FBC03-7154-44C9-9C37-CE686F3AE8FB}" srcOrd="0" destOrd="0" presId="urn:microsoft.com/office/officeart/2018/2/layout/IconLabelList"/>
    <dgm:cxn modelId="{75098DAA-AEBA-4319-91CB-7467D02D07BC}" type="presParOf" srcId="{7956AD4C-502C-44CA-80B3-5DCA888D8855}" destId="{296783D8-36F2-42DC-A5DA-B950D97AFD1C}" srcOrd="1" destOrd="0" presId="urn:microsoft.com/office/officeart/2018/2/layout/IconLabelList"/>
    <dgm:cxn modelId="{696EA52A-41C2-4F49-9447-82D96EA833D3}" type="presParOf" srcId="{7956AD4C-502C-44CA-80B3-5DCA888D8855}" destId="{FA7DC54C-6E33-4509-B639-DC1272BB1E1B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73824C09-294D-4235-AC05-1EE3D92C9DEA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3475DB13-8949-4339-889B-F5ECEE1FF9EA}">
      <dgm:prSet/>
      <dgm:spPr/>
      <dgm:t>
        <a:bodyPr/>
        <a:lstStyle/>
        <a:p>
          <a:r>
            <a:rPr lang="en-US"/>
            <a:t>Backend support: AI/ML, TensorFlow, data handling</a:t>
          </a:r>
        </a:p>
      </dgm:t>
    </dgm:pt>
    <dgm:pt modelId="{37414CA4-01B4-46DC-A6BA-B44E628BB713}" type="parTrans" cxnId="{830058FE-9532-4E32-BC29-66701FEF74BA}">
      <dgm:prSet/>
      <dgm:spPr/>
      <dgm:t>
        <a:bodyPr/>
        <a:lstStyle/>
        <a:p>
          <a:endParaRPr lang="en-US"/>
        </a:p>
      </dgm:t>
    </dgm:pt>
    <dgm:pt modelId="{C134FAA5-94C5-4BEC-B938-4AFEC23A82AA}" type="sibTrans" cxnId="{830058FE-9532-4E32-BC29-66701FEF74BA}">
      <dgm:prSet/>
      <dgm:spPr/>
      <dgm:t>
        <a:bodyPr/>
        <a:lstStyle/>
        <a:p>
          <a:endParaRPr lang="en-US"/>
        </a:p>
      </dgm:t>
    </dgm:pt>
    <dgm:pt modelId="{3B270879-CABA-4E27-98FA-A3E536617317}">
      <dgm:prSet/>
      <dgm:spPr/>
      <dgm:t>
        <a:bodyPr/>
        <a:lstStyle/>
        <a:p>
          <a:r>
            <a:rPr lang="en-US"/>
            <a:t>Mobile attendance security &amp; validation</a:t>
          </a:r>
        </a:p>
      </dgm:t>
    </dgm:pt>
    <dgm:pt modelId="{3E71ACA6-702C-4A8A-BEF4-F1176DBEC593}" type="parTrans" cxnId="{A946E37B-6BD7-42D2-B2FE-DACDF992484F}">
      <dgm:prSet/>
      <dgm:spPr/>
      <dgm:t>
        <a:bodyPr/>
        <a:lstStyle/>
        <a:p>
          <a:endParaRPr lang="en-US"/>
        </a:p>
      </dgm:t>
    </dgm:pt>
    <dgm:pt modelId="{AD4A8B36-112B-4E4A-9A4B-0F5FF4896DB1}" type="sibTrans" cxnId="{A946E37B-6BD7-42D2-B2FE-DACDF992484F}">
      <dgm:prSet/>
      <dgm:spPr/>
      <dgm:t>
        <a:bodyPr/>
        <a:lstStyle/>
        <a:p>
          <a:endParaRPr lang="en-US"/>
        </a:p>
      </dgm:t>
    </dgm:pt>
    <dgm:pt modelId="{8D10CFD3-CE99-40DA-A942-5E2F9E1FED7E}">
      <dgm:prSet/>
      <dgm:spPr/>
      <dgm:t>
        <a:bodyPr/>
        <a:lstStyle/>
        <a:p>
          <a:r>
            <a:rPr lang="en-US"/>
            <a:t>Real-time sync with payroll &amp; HR modules</a:t>
          </a:r>
        </a:p>
      </dgm:t>
    </dgm:pt>
    <dgm:pt modelId="{3D34D53A-D1F2-408B-9ECE-267D8947F8EB}" type="parTrans" cxnId="{BEED6D2A-66BE-4463-8647-E0CECFCB6AA0}">
      <dgm:prSet/>
      <dgm:spPr/>
      <dgm:t>
        <a:bodyPr/>
        <a:lstStyle/>
        <a:p>
          <a:endParaRPr lang="en-US"/>
        </a:p>
      </dgm:t>
    </dgm:pt>
    <dgm:pt modelId="{F7FB4AA3-9CC0-4B20-8C02-863D28636ACE}" type="sibTrans" cxnId="{BEED6D2A-66BE-4463-8647-E0CECFCB6AA0}">
      <dgm:prSet/>
      <dgm:spPr/>
      <dgm:t>
        <a:bodyPr/>
        <a:lstStyle/>
        <a:p>
          <a:endParaRPr lang="en-US"/>
        </a:p>
      </dgm:t>
    </dgm:pt>
    <dgm:pt modelId="{9B2752BA-82F5-4F0D-9A41-1127CE86D50E}">
      <dgm:prSet/>
      <dgm:spPr/>
      <dgm:t>
        <a:bodyPr/>
        <a:lstStyle/>
        <a:p>
          <a:r>
            <a:rPr lang="en-US"/>
            <a:t>UI/UX adjustments for mobile and web</a:t>
          </a:r>
        </a:p>
      </dgm:t>
    </dgm:pt>
    <dgm:pt modelId="{CA996EE0-3877-4B9F-A618-3A8E173318FD}" type="parTrans" cxnId="{EE2A2D2E-9D77-4192-9439-E4D8ACCC7564}">
      <dgm:prSet/>
      <dgm:spPr/>
      <dgm:t>
        <a:bodyPr/>
        <a:lstStyle/>
        <a:p>
          <a:endParaRPr lang="en-US"/>
        </a:p>
      </dgm:t>
    </dgm:pt>
    <dgm:pt modelId="{B6B379E2-0F98-4CBB-9F46-F5D1E5646099}" type="sibTrans" cxnId="{EE2A2D2E-9D77-4192-9439-E4D8ACCC7564}">
      <dgm:prSet/>
      <dgm:spPr/>
      <dgm:t>
        <a:bodyPr/>
        <a:lstStyle/>
        <a:p>
          <a:endParaRPr lang="en-US"/>
        </a:p>
      </dgm:t>
    </dgm:pt>
    <dgm:pt modelId="{61B2F9E6-25A4-42EA-BA89-4922448CF9A8}" type="pres">
      <dgm:prSet presAssocID="{73824C09-294D-4235-AC05-1EE3D92C9DEA}" presName="root" presStyleCnt="0">
        <dgm:presLayoutVars>
          <dgm:dir/>
          <dgm:resizeHandles val="exact"/>
        </dgm:presLayoutVars>
      </dgm:prSet>
      <dgm:spPr/>
    </dgm:pt>
    <dgm:pt modelId="{A8AA57FC-C83C-4798-BA76-47B0E63A5C0A}" type="pres">
      <dgm:prSet presAssocID="{3475DB13-8949-4339-889B-F5ECEE1FF9EA}" presName="compNode" presStyleCnt="0"/>
      <dgm:spPr/>
    </dgm:pt>
    <dgm:pt modelId="{E9C0BA2F-36DE-46D6-878E-E6EB8531E11D}" type="pres">
      <dgm:prSet presAssocID="{3475DB13-8949-4339-889B-F5ECEE1FF9EA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obot"/>
        </a:ext>
      </dgm:extLst>
    </dgm:pt>
    <dgm:pt modelId="{803B30B4-6CE4-40CF-AE3F-A28BDC35A183}" type="pres">
      <dgm:prSet presAssocID="{3475DB13-8949-4339-889B-F5ECEE1FF9EA}" presName="spaceRect" presStyleCnt="0"/>
      <dgm:spPr/>
    </dgm:pt>
    <dgm:pt modelId="{88DC3E41-A18C-40E5-A2CC-9FAC066EC781}" type="pres">
      <dgm:prSet presAssocID="{3475DB13-8949-4339-889B-F5ECEE1FF9EA}" presName="textRect" presStyleLbl="revTx" presStyleIdx="0" presStyleCnt="4">
        <dgm:presLayoutVars>
          <dgm:chMax val="1"/>
          <dgm:chPref val="1"/>
        </dgm:presLayoutVars>
      </dgm:prSet>
      <dgm:spPr/>
    </dgm:pt>
    <dgm:pt modelId="{BCB5573D-0CD0-4224-AB0C-ECDEE01F2725}" type="pres">
      <dgm:prSet presAssocID="{C134FAA5-94C5-4BEC-B938-4AFEC23A82AA}" presName="sibTrans" presStyleCnt="0"/>
      <dgm:spPr/>
    </dgm:pt>
    <dgm:pt modelId="{19B91071-B13E-497D-BCC0-CF0F44D57D66}" type="pres">
      <dgm:prSet presAssocID="{3B270879-CABA-4E27-98FA-A3E536617317}" presName="compNode" presStyleCnt="0"/>
      <dgm:spPr/>
    </dgm:pt>
    <dgm:pt modelId="{040D2A04-A882-418B-B038-B97C9DF7E2AD}" type="pres">
      <dgm:prSet presAssocID="{3B270879-CABA-4E27-98FA-A3E536617317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ock"/>
        </a:ext>
      </dgm:extLst>
    </dgm:pt>
    <dgm:pt modelId="{AAFC6EB5-58B3-45D0-90CE-A873A9ACAA58}" type="pres">
      <dgm:prSet presAssocID="{3B270879-CABA-4E27-98FA-A3E536617317}" presName="spaceRect" presStyleCnt="0"/>
      <dgm:spPr/>
    </dgm:pt>
    <dgm:pt modelId="{4050F0FB-3267-4CBC-B220-235D9469D070}" type="pres">
      <dgm:prSet presAssocID="{3B270879-CABA-4E27-98FA-A3E536617317}" presName="textRect" presStyleLbl="revTx" presStyleIdx="1" presStyleCnt="4">
        <dgm:presLayoutVars>
          <dgm:chMax val="1"/>
          <dgm:chPref val="1"/>
        </dgm:presLayoutVars>
      </dgm:prSet>
      <dgm:spPr/>
    </dgm:pt>
    <dgm:pt modelId="{AF75C20A-F002-4BE8-9348-C562D2726C62}" type="pres">
      <dgm:prSet presAssocID="{AD4A8B36-112B-4E4A-9A4B-0F5FF4896DB1}" presName="sibTrans" presStyleCnt="0"/>
      <dgm:spPr/>
    </dgm:pt>
    <dgm:pt modelId="{995DDB29-8ABE-4854-9F21-45BE059F1C9D}" type="pres">
      <dgm:prSet presAssocID="{8D10CFD3-CE99-40DA-A942-5E2F9E1FED7E}" presName="compNode" presStyleCnt="0"/>
      <dgm:spPr/>
    </dgm:pt>
    <dgm:pt modelId="{339BFE71-5A95-44D8-8309-1119AF8DA0DA}" type="pres">
      <dgm:prSet presAssocID="{8D10CFD3-CE99-40DA-A942-5E2F9E1FED7E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oud Computing"/>
        </a:ext>
      </dgm:extLst>
    </dgm:pt>
    <dgm:pt modelId="{719A743C-74F5-4A08-BB60-E60D3C81C88F}" type="pres">
      <dgm:prSet presAssocID="{8D10CFD3-CE99-40DA-A942-5E2F9E1FED7E}" presName="spaceRect" presStyleCnt="0"/>
      <dgm:spPr/>
    </dgm:pt>
    <dgm:pt modelId="{63FE1C9F-1A4E-4D67-8FD7-36C9DDD0FB5E}" type="pres">
      <dgm:prSet presAssocID="{8D10CFD3-CE99-40DA-A942-5E2F9E1FED7E}" presName="textRect" presStyleLbl="revTx" presStyleIdx="2" presStyleCnt="4">
        <dgm:presLayoutVars>
          <dgm:chMax val="1"/>
          <dgm:chPref val="1"/>
        </dgm:presLayoutVars>
      </dgm:prSet>
      <dgm:spPr/>
    </dgm:pt>
    <dgm:pt modelId="{AEA6DC9A-21A0-4AE0-86AB-74ACDAE03209}" type="pres">
      <dgm:prSet presAssocID="{F7FB4AA3-9CC0-4B20-8C02-863D28636ACE}" presName="sibTrans" presStyleCnt="0"/>
      <dgm:spPr/>
    </dgm:pt>
    <dgm:pt modelId="{25645895-0D60-431B-B453-B565B616C337}" type="pres">
      <dgm:prSet presAssocID="{9B2752BA-82F5-4F0D-9A41-1127CE86D50E}" presName="compNode" presStyleCnt="0"/>
      <dgm:spPr/>
    </dgm:pt>
    <dgm:pt modelId="{69C7E5EB-853B-4235-BD14-550877B1380C}" type="pres">
      <dgm:prSet presAssocID="{9B2752BA-82F5-4F0D-9A41-1127CE86D50E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eb Design"/>
        </a:ext>
      </dgm:extLst>
    </dgm:pt>
    <dgm:pt modelId="{0210E598-E39B-4F53-B23B-54AC4FE79F61}" type="pres">
      <dgm:prSet presAssocID="{9B2752BA-82F5-4F0D-9A41-1127CE86D50E}" presName="spaceRect" presStyleCnt="0"/>
      <dgm:spPr/>
    </dgm:pt>
    <dgm:pt modelId="{AF503861-F8EC-4D96-9203-CF35A52EF049}" type="pres">
      <dgm:prSet presAssocID="{9B2752BA-82F5-4F0D-9A41-1127CE86D50E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BEED6D2A-66BE-4463-8647-E0CECFCB6AA0}" srcId="{73824C09-294D-4235-AC05-1EE3D92C9DEA}" destId="{8D10CFD3-CE99-40DA-A942-5E2F9E1FED7E}" srcOrd="2" destOrd="0" parTransId="{3D34D53A-D1F2-408B-9ECE-267D8947F8EB}" sibTransId="{F7FB4AA3-9CC0-4B20-8C02-863D28636ACE}"/>
    <dgm:cxn modelId="{EE2A2D2E-9D77-4192-9439-E4D8ACCC7564}" srcId="{73824C09-294D-4235-AC05-1EE3D92C9DEA}" destId="{9B2752BA-82F5-4F0D-9A41-1127CE86D50E}" srcOrd="3" destOrd="0" parTransId="{CA996EE0-3877-4B9F-A618-3A8E173318FD}" sibTransId="{B6B379E2-0F98-4CBB-9F46-F5D1E5646099}"/>
    <dgm:cxn modelId="{B2D1EF41-5BC1-43B7-B298-6291B5731AFE}" type="presOf" srcId="{73824C09-294D-4235-AC05-1EE3D92C9DEA}" destId="{61B2F9E6-25A4-42EA-BA89-4922448CF9A8}" srcOrd="0" destOrd="0" presId="urn:microsoft.com/office/officeart/2018/2/layout/IconLabelList"/>
    <dgm:cxn modelId="{A946E37B-6BD7-42D2-B2FE-DACDF992484F}" srcId="{73824C09-294D-4235-AC05-1EE3D92C9DEA}" destId="{3B270879-CABA-4E27-98FA-A3E536617317}" srcOrd="1" destOrd="0" parTransId="{3E71ACA6-702C-4A8A-BEF4-F1176DBEC593}" sibTransId="{AD4A8B36-112B-4E4A-9A4B-0F5FF4896DB1}"/>
    <dgm:cxn modelId="{59B70D91-7BA8-4945-96CE-F1135F40835C}" type="presOf" srcId="{3475DB13-8949-4339-889B-F5ECEE1FF9EA}" destId="{88DC3E41-A18C-40E5-A2CC-9FAC066EC781}" srcOrd="0" destOrd="0" presId="urn:microsoft.com/office/officeart/2018/2/layout/IconLabelList"/>
    <dgm:cxn modelId="{42B10FE8-D37A-403E-80B5-1A26B0B22031}" type="presOf" srcId="{9B2752BA-82F5-4F0D-9A41-1127CE86D50E}" destId="{AF503861-F8EC-4D96-9203-CF35A52EF049}" srcOrd="0" destOrd="0" presId="urn:microsoft.com/office/officeart/2018/2/layout/IconLabelList"/>
    <dgm:cxn modelId="{830058FE-9532-4E32-BC29-66701FEF74BA}" srcId="{73824C09-294D-4235-AC05-1EE3D92C9DEA}" destId="{3475DB13-8949-4339-889B-F5ECEE1FF9EA}" srcOrd="0" destOrd="0" parTransId="{37414CA4-01B4-46DC-A6BA-B44E628BB713}" sibTransId="{C134FAA5-94C5-4BEC-B938-4AFEC23A82AA}"/>
    <dgm:cxn modelId="{1C987CFE-93FD-4730-8221-AE1E4C1EA8CE}" type="presOf" srcId="{3B270879-CABA-4E27-98FA-A3E536617317}" destId="{4050F0FB-3267-4CBC-B220-235D9469D070}" srcOrd="0" destOrd="0" presId="urn:microsoft.com/office/officeart/2018/2/layout/IconLabelList"/>
    <dgm:cxn modelId="{E483C6FE-748B-435C-BF13-3B3023BC61F4}" type="presOf" srcId="{8D10CFD3-CE99-40DA-A942-5E2F9E1FED7E}" destId="{63FE1C9F-1A4E-4D67-8FD7-36C9DDD0FB5E}" srcOrd="0" destOrd="0" presId="urn:microsoft.com/office/officeart/2018/2/layout/IconLabelList"/>
    <dgm:cxn modelId="{03DA016C-9876-47C2-839E-27515303B723}" type="presParOf" srcId="{61B2F9E6-25A4-42EA-BA89-4922448CF9A8}" destId="{A8AA57FC-C83C-4798-BA76-47B0E63A5C0A}" srcOrd="0" destOrd="0" presId="urn:microsoft.com/office/officeart/2018/2/layout/IconLabelList"/>
    <dgm:cxn modelId="{E8273D59-904B-4CC7-82BD-66C56E8E73B0}" type="presParOf" srcId="{A8AA57FC-C83C-4798-BA76-47B0E63A5C0A}" destId="{E9C0BA2F-36DE-46D6-878E-E6EB8531E11D}" srcOrd="0" destOrd="0" presId="urn:microsoft.com/office/officeart/2018/2/layout/IconLabelList"/>
    <dgm:cxn modelId="{FAE39B53-C104-4F5C-98DB-4E0D004244CC}" type="presParOf" srcId="{A8AA57FC-C83C-4798-BA76-47B0E63A5C0A}" destId="{803B30B4-6CE4-40CF-AE3F-A28BDC35A183}" srcOrd="1" destOrd="0" presId="urn:microsoft.com/office/officeart/2018/2/layout/IconLabelList"/>
    <dgm:cxn modelId="{A1AAD57B-6B78-4D7B-B5C3-30352AD82C3D}" type="presParOf" srcId="{A8AA57FC-C83C-4798-BA76-47B0E63A5C0A}" destId="{88DC3E41-A18C-40E5-A2CC-9FAC066EC781}" srcOrd="2" destOrd="0" presId="urn:microsoft.com/office/officeart/2018/2/layout/IconLabelList"/>
    <dgm:cxn modelId="{EEE20E4E-C048-4F5C-B2EE-C4C68DD815F2}" type="presParOf" srcId="{61B2F9E6-25A4-42EA-BA89-4922448CF9A8}" destId="{BCB5573D-0CD0-4224-AB0C-ECDEE01F2725}" srcOrd="1" destOrd="0" presId="urn:microsoft.com/office/officeart/2018/2/layout/IconLabelList"/>
    <dgm:cxn modelId="{DF5EC192-C146-48FB-AE71-1B457334EF7C}" type="presParOf" srcId="{61B2F9E6-25A4-42EA-BA89-4922448CF9A8}" destId="{19B91071-B13E-497D-BCC0-CF0F44D57D66}" srcOrd="2" destOrd="0" presId="urn:microsoft.com/office/officeart/2018/2/layout/IconLabelList"/>
    <dgm:cxn modelId="{B9AB67C7-F7C9-4E3C-A779-198E332B8B19}" type="presParOf" srcId="{19B91071-B13E-497D-BCC0-CF0F44D57D66}" destId="{040D2A04-A882-418B-B038-B97C9DF7E2AD}" srcOrd="0" destOrd="0" presId="urn:microsoft.com/office/officeart/2018/2/layout/IconLabelList"/>
    <dgm:cxn modelId="{12FC2605-1DFD-4AA9-851F-EE16EF4FAA17}" type="presParOf" srcId="{19B91071-B13E-497D-BCC0-CF0F44D57D66}" destId="{AAFC6EB5-58B3-45D0-90CE-A873A9ACAA58}" srcOrd="1" destOrd="0" presId="urn:microsoft.com/office/officeart/2018/2/layout/IconLabelList"/>
    <dgm:cxn modelId="{6102DB6D-7E4B-478B-85E3-ED28B79B0444}" type="presParOf" srcId="{19B91071-B13E-497D-BCC0-CF0F44D57D66}" destId="{4050F0FB-3267-4CBC-B220-235D9469D070}" srcOrd="2" destOrd="0" presId="urn:microsoft.com/office/officeart/2018/2/layout/IconLabelList"/>
    <dgm:cxn modelId="{618716ED-8143-4A31-A4C8-26E080981A5D}" type="presParOf" srcId="{61B2F9E6-25A4-42EA-BA89-4922448CF9A8}" destId="{AF75C20A-F002-4BE8-9348-C562D2726C62}" srcOrd="3" destOrd="0" presId="urn:microsoft.com/office/officeart/2018/2/layout/IconLabelList"/>
    <dgm:cxn modelId="{1F28661F-AE63-40DD-9C59-3AB7EF987B4E}" type="presParOf" srcId="{61B2F9E6-25A4-42EA-BA89-4922448CF9A8}" destId="{995DDB29-8ABE-4854-9F21-45BE059F1C9D}" srcOrd="4" destOrd="0" presId="urn:microsoft.com/office/officeart/2018/2/layout/IconLabelList"/>
    <dgm:cxn modelId="{380BE13B-9790-4897-A56E-B8B0C4900D81}" type="presParOf" srcId="{995DDB29-8ABE-4854-9F21-45BE059F1C9D}" destId="{339BFE71-5A95-44D8-8309-1119AF8DA0DA}" srcOrd="0" destOrd="0" presId="urn:microsoft.com/office/officeart/2018/2/layout/IconLabelList"/>
    <dgm:cxn modelId="{2C63C58E-60D9-4ED4-B09F-9750B17A2334}" type="presParOf" srcId="{995DDB29-8ABE-4854-9F21-45BE059F1C9D}" destId="{719A743C-74F5-4A08-BB60-E60D3C81C88F}" srcOrd="1" destOrd="0" presId="urn:microsoft.com/office/officeart/2018/2/layout/IconLabelList"/>
    <dgm:cxn modelId="{8AAB75CF-478F-46CC-A87D-B368CE11918A}" type="presParOf" srcId="{995DDB29-8ABE-4854-9F21-45BE059F1C9D}" destId="{63FE1C9F-1A4E-4D67-8FD7-36C9DDD0FB5E}" srcOrd="2" destOrd="0" presId="urn:microsoft.com/office/officeart/2018/2/layout/IconLabelList"/>
    <dgm:cxn modelId="{CE1F3CE1-D1D8-40A7-9C24-EA3DE63A5C74}" type="presParOf" srcId="{61B2F9E6-25A4-42EA-BA89-4922448CF9A8}" destId="{AEA6DC9A-21A0-4AE0-86AB-74ACDAE03209}" srcOrd="5" destOrd="0" presId="urn:microsoft.com/office/officeart/2018/2/layout/IconLabelList"/>
    <dgm:cxn modelId="{A0AD92A7-765C-4EEB-BF8C-11CD17EB8AAB}" type="presParOf" srcId="{61B2F9E6-25A4-42EA-BA89-4922448CF9A8}" destId="{25645895-0D60-431B-B453-B565B616C337}" srcOrd="6" destOrd="0" presId="urn:microsoft.com/office/officeart/2018/2/layout/IconLabelList"/>
    <dgm:cxn modelId="{C8E7E118-0DB7-428F-A18E-1F8763A554A9}" type="presParOf" srcId="{25645895-0D60-431B-B453-B565B616C337}" destId="{69C7E5EB-853B-4235-BD14-550877B1380C}" srcOrd="0" destOrd="0" presId="urn:microsoft.com/office/officeart/2018/2/layout/IconLabelList"/>
    <dgm:cxn modelId="{473C164C-0ADC-40CC-B04A-9D9D5A941BFF}" type="presParOf" srcId="{25645895-0D60-431B-B453-B565B616C337}" destId="{0210E598-E39B-4F53-B23B-54AC4FE79F61}" srcOrd="1" destOrd="0" presId="urn:microsoft.com/office/officeart/2018/2/layout/IconLabelList"/>
    <dgm:cxn modelId="{FF49D16C-B6ED-45D6-8945-D933778F96DA}" type="presParOf" srcId="{25645895-0D60-431B-B453-B565B616C337}" destId="{AF503861-F8EC-4D96-9203-CF35A52EF049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8C268301-7B42-44E1-B579-A779D4F727D5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3D4251A0-14F7-4BF1-9523-A937DABD3E18}">
      <dgm:prSet/>
      <dgm:spPr/>
      <dgm:t>
        <a:bodyPr/>
        <a:lstStyle/>
        <a:p>
          <a:pPr>
            <a:defRPr cap="all"/>
          </a:pPr>
          <a:r>
            <a:rPr lang="en-US"/>
            <a:t>Review current infrastructure</a:t>
          </a:r>
        </a:p>
      </dgm:t>
    </dgm:pt>
    <dgm:pt modelId="{CBAED868-6F38-4AFE-B7F8-35ED04397C15}" type="parTrans" cxnId="{1D2429FA-9A15-4EFC-8662-2049CF3BCC6E}">
      <dgm:prSet/>
      <dgm:spPr/>
      <dgm:t>
        <a:bodyPr/>
        <a:lstStyle/>
        <a:p>
          <a:endParaRPr lang="en-US"/>
        </a:p>
      </dgm:t>
    </dgm:pt>
    <dgm:pt modelId="{ACE3DC85-C10A-4BBB-83C5-E11720E40CA4}" type="sibTrans" cxnId="{1D2429FA-9A15-4EFC-8662-2049CF3BCC6E}">
      <dgm:prSet/>
      <dgm:spPr/>
      <dgm:t>
        <a:bodyPr/>
        <a:lstStyle/>
        <a:p>
          <a:endParaRPr lang="en-US"/>
        </a:p>
      </dgm:t>
    </dgm:pt>
    <dgm:pt modelId="{C99AB72B-8E87-43EB-9834-64F9980FDA2E}">
      <dgm:prSet/>
      <dgm:spPr/>
      <dgm:t>
        <a:bodyPr/>
        <a:lstStyle/>
        <a:p>
          <a:pPr>
            <a:defRPr cap="all"/>
          </a:pPr>
          <a:r>
            <a:rPr lang="en-US"/>
            <a:t>Identify pilot teams for roll-out</a:t>
          </a:r>
        </a:p>
      </dgm:t>
    </dgm:pt>
    <dgm:pt modelId="{321AEAF6-D655-4D9D-BC13-B6B0EAEB1019}" type="parTrans" cxnId="{8ECC9C1A-ACC7-45E8-A4E3-A7C395E5BD43}">
      <dgm:prSet/>
      <dgm:spPr/>
      <dgm:t>
        <a:bodyPr/>
        <a:lstStyle/>
        <a:p>
          <a:endParaRPr lang="en-US"/>
        </a:p>
      </dgm:t>
    </dgm:pt>
    <dgm:pt modelId="{7302EFDA-E3EA-443B-9714-6EE776E31F63}" type="sibTrans" cxnId="{8ECC9C1A-ACC7-45E8-A4E3-A7C395E5BD43}">
      <dgm:prSet/>
      <dgm:spPr/>
      <dgm:t>
        <a:bodyPr/>
        <a:lstStyle/>
        <a:p>
          <a:endParaRPr lang="en-US"/>
        </a:p>
      </dgm:t>
    </dgm:pt>
    <dgm:pt modelId="{D587D42F-DA20-4F0F-A677-B20993509DDD}">
      <dgm:prSet/>
      <dgm:spPr/>
      <dgm:t>
        <a:bodyPr/>
        <a:lstStyle/>
        <a:p>
          <a:pPr>
            <a:defRPr cap="all"/>
          </a:pPr>
          <a:r>
            <a:rPr lang="en-US"/>
            <a:t>Establish AI/ML collaboration</a:t>
          </a:r>
        </a:p>
      </dgm:t>
    </dgm:pt>
    <dgm:pt modelId="{EBBB07F4-F7A8-46BB-AC7C-DC17B31C242B}" type="parTrans" cxnId="{19C35E5F-0E25-47D1-A0F6-243CD7CAD3A4}">
      <dgm:prSet/>
      <dgm:spPr/>
      <dgm:t>
        <a:bodyPr/>
        <a:lstStyle/>
        <a:p>
          <a:endParaRPr lang="en-US"/>
        </a:p>
      </dgm:t>
    </dgm:pt>
    <dgm:pt modelId="{9A443D98-4055-4343-890E-FC9A10CEC7D5}" type="sibTrans" cxnId="{19C35E5F-0E25-47D1-A0F6-243CD7CAD3A4}">
      <dgm:prSet/>
      <dgm:spPr/>
      <dgm:t>
        <a:bodyPr/>
        <a:lstStyle/>
        <a:p>
          <a:endParaRPr lang="en-US"/>
        </a:p>
      </dgm:t>
    </dgm:pt>
    <dgm:pt modelId="{8CFB37DF-8314-496A-A8DE-49E8A7DF9310}">
      <dgm:prSet/>
      <dgm:spPr/>
      <dgm:t>
        <a:bodyPr/>
        <a:lstStyle/>
        <a:p>
          <a:pPr>
            <a:defRPr cap="all"/>
          </a:pPr>
          <a:r>
            <a:rPr lang="en-US"/>
            <a:t>Gather feedback from HR/IT leads</a:t>
          </a:r>
        </a:p>
      </dgm:t>
    </dgm:pt>
    <dgm:pt modelId="{4FFE1343-C447-47BC-A76B-8062579B9CFB}" type="parTrans" cxnId="{10C5B471-D24D-424B-80FB-4CBF905A0836}">
      <dgm:prSet/>
      <dgm:spPr/>
      <dgm:t>
        <a:bodyPr/>
        <a:lstStyle/>
        <a:p>
          <a:endParaRPr lang="en-US"/>
        </a:p>
      </dgm:t>
    </dgm:pt>
    <dgm:pt modelId="{1A51C02D-4E04-47D5-9305-272AB76D0179}" type="sibTrans" cxnId="{10C5B471-D24D-424B-80FB-4CBF905A0836}">
      <dgm:prSet/>
      <dgm:spPr/>
      <dgm:t>
        <a:bodyPr/>
        <a:lstStyle/>
        <a:p>
          <a:endParaRPr lang="en-US"/>
        </a:p>
      </dgm:t>
    </dgm:pt>
    <dgm:pt modelId="{DCB74C0B-D8D9-4FEA-B0B6-999D93E074C0}" type="pres">
      <dgm:prSet presAssocID="{8C268301-7B42-44E1-B579-A779D4F727D5}" presName="root" presStyleCnt="0">
        <dgm:presLayoutVars>
          <dgm:dir/>
          <dgm:resizeHandles val="exact"/>
        </dgm:presLayoutVars>
      </dgm:prSet>
      <dgm:spPr/>
    </dgm:pt>
    <dgm:pt modelId="{837D9FA7-435D-4050-94AA-E8A51C97B460}" type="pres">
      <dgm:prSet presAssocID="{3D4251A0-14F7-4BF1-9523-A937DABD3E18}" presName="compNode" presStyleCnt="0"/>
      <dgm:spPr/>
    </dgm:pt>
    <dgm:pt modelId="{617C8AE6-13F2-49EB-B62D-6731A20FCE18}" type="pres">
      <dgm:prSet presAssocID="{3D4251A0-14F7-4BF1-9523-A937DABD3E18}" presName="iconBgRect" presStyleLbl="bgShp" presStyleIdx="0" presStyleCnt="4"/>
      <dgm:spPr/>
    </dgm:pt>
    <dgm:pt modelId="{90AE8571-C78F-452A-B48F-99BFEAC97D0A}" type="pres">
      <dgm:prSet presAssocID="{3D4251A0-14F7-4BF1-9523-A937DABD3E18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992C7829-4D15-42FB-BF9C-75A8CEFA45F9}" type="pres">
      <dgm:prSet presAssocID="{3D4251A0-14F7-4BF1-9523-A937DABD3E18}" presName="spaceRect" presStyleCnt="0"/>
      <dgm:spPr/>
    </dgm:pt>
    <dgm:pt modelId="{9B6375EC-2C27-4A04-AABA-83D78009243C}" type="pres">
      <dgm:prSet presAssocID="{3D4251A0-14F7-4BF1-9523-A937DABD3E18}" presName="textRect" presStyleLbl="revTx" presStyleIdx="0" presStyleCnt="4">
        <dgm:presLayoutVars>
          <dgm:chMax val="1"/>
          <dgm:chPref val="1"/>
        </dgm:presLayoutVars>
      </dgm:prSet>
      <dgm:spPr/>
    </dgm:pt>
    <dgm:pt modelId="{A16A6C14-0BC3-413A-BBCE-3881A06509B7}" type="pres">
      <dgm:prSet presAssocID="{ACE3DC85-C10A-4BBB-83C5-E11720E40CA4}" presName="sibTrans" presStyleCnt="0"/>
      <dgm:spPr/>
    </dgm:pt>
    <dgm:pt modelId="{D6F83A12-24FA-40DA-8872-1DCB0F29E402}" type="pres">
      <dgm:prSet presAssocID="{C99AB72B-8E87-43EB-9834-64F9980FDA2E}" presName="compNode" presStyleCnt="0"/>
      <dgm:spPr/>
    </dgm:pt>
    <dgm:pt modelId="{5E3C6A0C-B4AD-48DD-A35F-E145998D86D8}" type="pres">
      <dgm:prSet presAssocID="{C99AB72B-8E87-43EB-9834-64F9980FDA2E}" presName="iconBgRect" presStyleLbl="bgShp" presStyleIdx="1" presStyleCnt="4"/>
      <dgm:spPr/>
    </dgm:pt>
    <dgm:pt modelId="{EA7DB955-BE4D-49C6-852A-25C56FB21B59}" type="pres">
      <dgm:prSet presAssocID="{C99AB72B-8E87-43EB-9834-64F9980FDA2E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ers"/>
        </a:ext>
      </dgm:extLst>
    </dgm:pt>
    <dgm:pt modelId="{31B9C3AF-4D5C-40F9-9350-286E78F418FF}" type="pres">
      <dgm:prSet presAssocID="{C99AB72B-8E87-43EB-9834-64F9980FDA2E}" presName="spaceRect" presStyleCnt="0"/>
      <dgm:spPr/>
    </dgm:pt>
    <dgm:pt modelId="{2F44CC5B-7900-4A2D-82E8-C73696C19F8A}" type="pres">
      <dgm:prSet presAssocID="{C99AB72B-8E87-43EB-9834-64F9980FDA2E}" presName="textRect" presStyleLbl="revTx" presStyleIdx="1" presStyleCnt="4">
        <dgm:presLayoutVars>
          <dgm:chMax val="1"/>
          <dgm:chPref val="1"/>
        </dgm:presLayoutVars>
      </dgm:prSet>
      <dgm:spPr/>
    </dgm:pt>
    <dgm:pt modelId="{B0A81A48-0864-43C2-A707-3D15E632580E}" type="pres">
      <dgm:prSet presAssocID="{7302EFDA-E3EA-443B-9714-6EE776E31F63}" presName="sibTrans" presStyleCnt="0"/>
      <dgm:spPr/>
    </dgm:pt>
    <dgm:pt modelId="{1FD968E1-897C-4F6A-9319-D07E58BB2BEA}" type="pres">
      <dgm:prSet presAssocID="{D587D42F-DA20-4F0F-A677-B20993509DDD}" presName="compNode" presStyleCnt="0"/>
      <dgm:spPr/>
    </dgm:pt>
    <dgm:pt modelId="{80F2B7F9-AAA7-4822-8F73-BD0C79F35B10}" type="pres">
      <dgm:prSet presAssocID="{D587D42F-DA20-4F0F-A677-B20993509DDD}" presName="iconBgRect" presStyleLbl="bgShp" presStyleIdx="2" presStyleCnt="4"/>
      <dgm:spPr/>
    </dgm:pt>
    <dgm:pt modelId="{33D9C186-FB57-4549-BB29-E3F4129CB2AE}" type="pres">
      <dgm:prSet presAssocID="{D587D42F-DA20-4F0F-A677-B20993509DDD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B7E2FCE0-C9E3-445E-80BC-C0A0D1E8EE0D}" type="pres">
      <dgm:prSet presAssocID="{D587D42F-DA20-4F0F-A677-B20993509DDD}" presName="spaceRect" presStyleCnt="0"/>
      <dgm:spPr/>
    </dgm:pt>
    <dgm:pt modelId="{55E12175-1E14-4E43-9ADC-E38DED21EE90}" type="pres">
      <dgm:prSet presAssocID="{D587D42F-DA20-4F0F-A677-B20993509DDD}" presName="textRect" presStyleLbl="revTx" presStyleIdx="2" presStyleCnt="4">
        <dgm:presLayoutVars>
          <dgm:chMax val="1"/>
          <dgm:chPref val="1"/>
        </dgm:presLayoutVars>
      </dgm:prSet>
      <dgm:spPr/>
    </dgm:pt>
    <dgm:pt modelId="{E4D8843E-214B-4607-AB46-864B0EAE0ED4}" type="pres">
      <dgm:prSet presAssocID="{9A443D98-4055-4343-890E-FC9A10CEC7D5}" presName="sibTrans" presStyleCnt="0"/>
      <dgm:spPr/>
    </dgm:pt>
    <dgm:pt modelId="{4FE14FDF-5A71-434B-88EB-479CF9F804D5}" type="pres">
      <dgm:prSet presAssocID="{8CFB37DF-8314-496A-A8DE-49E8A7DF9310}" presName="compNode" presStyleCnt="0"/>
      <dgm:spPr/>
    </dgm:pt>
    <dgm:pt modelId="{3EC3D37C-E9C1-47E5-8D4A-83DA7AFBE7BD}" type="pres">
      <dgm:prSet presAssocID="{8CFB37DF-8314-496A-A8DE-49E8A7DF9310}" presName="iconBgRect" presStyleLbl="bgShp" presStyleIdx="3" presStyleCnt="4"/>
      <dgm:spPr/>
    </dgm:pt>
    <dgm:pt modelId="{F585924D-90AA-42C3-8B8A-534815DBEBBA}" type="pres">
      <dgm:prSet presAssocID="{8CFB37DF-8314-496A-A8DE-49E8A7DF9310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at"/>
        </a:ext>
      </dgm:extLst>
    </dgm:pt>
    <dgm:pt modelId="{C553741B-4ABA-429A-B614-442BF1F6A32F}" type="pres">
      <dgm:prSet presAssocID="{8CFB37DF-8314-496A-A8DE-49E8A7DF9310}" presName="spaceRect" presStyleCnt="0"/>
      <dgm:spPr/>
    </dgm:pt>
    <dgm:pt modelId="{9034EBF7-338C-4C82-8B40-BEBE42635E7E}" type="pres">
      <dgm:prSet presAssocID="{8CFB37DF-8314-496A-A8DE-49E8A7DF9310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8ECC9C1A-ACC7-45E8-A4E3-A7C395E5BD43}" srcId="{8C268301-7B42-44E1-B579-A779D4F727D5}" destId="{C99AB72B-8E87-43EB-9834-64F9980FDA2E}" srcOrd="1" destOrd="0" parTransId="{321AEAF6-D655-4D9D-BC13-B6B0EAEB1019}" sibTransId="{7302EFDA-E3EA-443B-9714-6EE776E31F63}"/>
    <dgm:cxn modelId="{DD68832D-C483-4F66-B76E-1A82CE8AB394}" type="presOf" srcId="{8C268301-7B42-44E1-B579-A779D4F727D5}" destId="{DCB74C0B-D8D9-4FEA-B0B6-999D93E074C0}" srcOrd="0" destOrd="0" presId="urn:microsoft.com/office/officeart/2018/5/layout/IconCircleLabelList"/>
    <dgm:cxn modelId="{19C35E5F-0E25-47D1-A0F6-243CD7CAD3A4}" srcId="{8C268301-7B42-44E1-B579-A779D4F727D5}" destId="{D587D42F-DA20-4F0F-A677-B20993509DDD}" srcOrd="2" destOrd="0" parTransId="{EBBB07F4-F7A8-46BB-AC7C-DC17B31C242B}" sibTransId="{9A443D98-4055-4343-890E-FC9A10CEC7D5}"/>
    <dgm:cxn modelId="{DBC4F16F-E76F-4FB9-B4DA-175FDB9CC6C9}" type="presOf" srcId="{3D4251A0-14F7-4BF1-9523-A937DABD3E18}" destId="{9B6375EC-2C27-4A04-AABA-83D78009243C}" srcOrd="0" destOrd="0" presId="urn:microsoft.com/office/officeart/2018/5/layout/IconCircleLabelList"/>
    <dgm:cxn modelId="{10C5B471-D24D-424B-80FB-4CBF905A0836}" srcId="{8C268301-7B42-44E1-B579-A779D4F727D5}" destId="{8CFB37DF-8314-496A-A8DE-49E8A7DF9310}" srcOrd="3" destOrd="0" parTransId="{4FFE1343-C447-47BC-A76B-8062579B9CFB}" sibTransId="{1A51C02D-4E04-47D5-9305-272AB76D0179}"/>
    <dgm:cxn modelId="{7C55A893-00FC-42E1-A81A-ED927FC87397}" type="presOf" srcId="{D587D42F-DA20-4F0F-A677-B20993509DDD}" destId="{55E12175-1E14-4E43-9ADC-E38DED21EE90}" srcOrd="0" destOrd="0" presId="urn:microsoft.com/office/officeart/2018/5/layout/IconCircleLabelList"/>
    <dgm:cxn modelId="{6008DBBD-7401-46F3-852D-8267C9F36A48}" type="presOf" srcId="{8CFB37DF-8314-496A-A8DE-49E8A7DF9310}" destId="{9034EBF7-338C-4C82-8B40-BEBE42635E7E}" srcOrd="0" destOrd="0" presId="urn:microsoft.com/office/officeart/2018/5/layout/IconCircleLabelList"/>
    <dgm:cxn modelId="{ABCB2CEA-3625-43D2-AF3B-D76573DF02D3}" type="presOf" srcId="{C99AB72B-8E87-43EB-9834-64F9980FDA2E}" destId="{2F44CC5B-7900-4A2D-82E8-C73696C19F8A}" srcOrd="0" destOrd="0" presId="urn:microsoft.com/office/officeart/2018/5/layout/IconCircleLabelList"/>
    <dgm:cxn modelId="{1D2429FA-9A15-4EFC-8662-2049CF3BCC6E}" srcId="{8C268301-7B42-44E1-B579-A779D4F727D5}" destId="{3D4251A0-14F7-4BF1-9523-A937DABD3E18}" srcOrd="0" destOrd="0" parTransId="{CBAED868-6F38-4AFE-B7F8-35ED04397C15}" sibTransId="{ACE3DC85-C10A-4BBB-83C5-E11720E40CA4}"/>
    <dgm:cxn modelId="{F7739AA4-87D2-4D5F-8729-46B8B4F426A9}" type="presParOf" srcId="{DCB74C0B-D8D9-4FEA-B0B6-999D93E074C0}" destId="{837D9FA7-435D-4050-94AA-E8A51C97B460}" srcOrd="0" destOrd="0" presId="urn:microsoft.com/office/officeart/2018/5/layout/IconCircleLabelList"/>
    <dgm:cxn modelId="{D0BC786B-9E57-4C8E-AC59-D4D49D0D0C57}" type="presParOf" srcId="{837D9FA7-435D-4050-94AA-E8A51C97B460}" destId="{617C8AE6-13F2-49EB-B62D-6731A20FCE18}" srcOrd="0" destOrd="0" presId="urn:microsoft.com/office/officeart/2018/5/layout/IconCircleLabelList"/>
    <dgm:cxn modelId="{09A5C37D-5D4A-4363-9694-071242CF4533}" type="presParOf" srcId="{837D9FA7-435D-4050-94AA-E8A51C97B460}" destId="{90AE8571-C78F-452A-B48F-99BFEAC97D0A}" srcOrd="1" destOrd="0" presId="urn:microsoft.com/office/officeart/2018/5/layout/IconCircleLabelList"/>
    <dgm:cxn modelId="{ACBB1BC7-7F53-4613-BD52-0DFB941743BF}" type="presParOf" srcId="{837D9FA7-435D-4050-94AA-E8A51C97B460}" destId="{992C7829-4D15-42FB-BF9C-75A8CEFA45F9}" srcOrd="2" destOrd="0" presId="urn:microsoft.com/office/officeart/2018/5/layout/IconCircleLabelList"/>
    <dgm:cxn modelId="{D3C112AD-3271-4906-A31F-93753303A8B6}" type="presParOf" srcId="{837D9FA7-435D-4050-94AA-E8A51C97B460}" destId="{9B6375EC-2C27-4A04-AABA-83D78009243C}" srcOrd="3" destOrd="0" presId="urn:microsoft.com/office/officeart/2018/5/layout/IconCircleLabelList"/>
    <dgm:cxn modelId="{A49044E6-3F7E-43AD-970C-49EA1A8F4F3C}" type="presParOf" srcId="{DCB74C0B-D8D9-4FEA-B0B6-999D93E074C0}" destId="{A16A6C14-0BC3-413A-BBCE-3881A06509B7}" srcOrd="1" destOrd="0" presId="urn:microsoft.com/office/officeart/2018/5/layout/IconCircleLabelList"/>
    <dgm:cxn modelId="{970A0D7A-7C3A-46BD-BAB6-BBDB8E6EE7CF}" type="presParOf" srcId="{DCB74C0B-D8D9-4FEA-B0B6-999D93E074C0}" destId="{D6F83A12-24FA-40DA-8872-1DCB0F29E402}" srcOrd="2" destOrd="0" presId="urn:microsoft.com/office/officeart/2018/5/layout/IconCircleLabelList"/>
    <dgm:cxn modelId="{307027AE-0176-493F-BEBC-09A22AAA830C}" type="presParOf" srcId="{D6F83A12-24FA-40DA-8872-1DCB0F29E402}" destId="{5E3C6A0C-B4AD-48DD-A35F-E145998D86D8}" srcOrd="0" destOrd="0" presId="urn:microsoft.com/office/officeart/2018/5/layout/IconCircleLabelList"/>
    <dgm:cxn modelId="{11E154B9-F7CA-4230-8432-45D333895371}" type="presParOf" srcId="{D6F83A12-24FA-40DA-8872-1DCB0F29E402}" destId="{EA7DB955-BE4D-49C6-852A-25C56FB21B59}" srcOrd="1" destOrd="0" presId="urn:microsoft.com/office/officeart/2018/5/layout/IconCircleLabelList"/>
    <dgm:cxn modelId="{4FF5C66C-D7D1-4DA1-ABA2-1AB4756ED7B3}" type="presParOf" srcId="{D6F83A12-24FA-40DA-8872-1DCB0F29E402}" destId="{31B9C3AF-4D5C-40F9-9350-286E78F418FF}" srcOrd="2" destOrd="0" presId="urn:microsoft.com/office/officeart/2018/5/layout/IconCircleLabelList"/>
    <dgm:cxn modelId="{6C2BB3D5-7652-4AE6-AAAA-EE49567B14CF}" type="presParOf" srcId="{D6F83A12-24FA-40DA-8872-1DCB0F29E402}" destId="{2F44CC5B-7900-4A2D-82E8-C73696C19F8A}" srcOrd="3" destOrd="0" presId="urn:microsoft.com/office/officeart/2018/5/layout/IconCircleLabelList"/>
    <dgm:cxn modelId="{7BC1778B-B674-4001-B12C-A0A2FFEFF0D0}" type="presParOf" srcId="{DCB74C0B-D8D9-4FEA-B0B6-999D93E074C0}" destId="{B0A81A48-0864-43C2-A707-3D15E632580E}" srcOrd="3" destOrd="0" presId="urn:microsoft.com/office/officeart/2018/5/layout/IconCircleLabelList"/>
    <dgm:cxn modelId="{23A483A9-BD8B-4BE0-B34D-82B05A100764}" type="presParOf" srcId="{DCB74C0B-D8D9-4FEA-B0B6-999D93E074C0}" destId="{1FD968E1-897C-4F6A-9319-D07E58BB2BEA}" srcOrd="4" destOrd="0" presId="urn:microsoft.com/office/officeart/2018/5/layout/IconCircleLabelList"/>
    <dgm:cxn modelId="{068455B9-03BA-4C16-BD3E-063A364F3780}" type="presParOf" srcId="{1FD968E1-897C-4F6A-9319-D07E58BB2BEA}" destId="{80F2B7F9-AAA7-4822-8F73-BD0C79F35B10}" srcOrd="0" destOrd="0" presId="urn:microsoft.com/office/officeart/2018/5/layout/IconCircleLabelList"/>
    <dgm:cxn modelId="{FCF5C8B3-4D5B-414A-85FF-75D3C6B93410}" type="presParOf" srcId="{1FD968E1-897C-4F6A-9319-D07E58BB2BEA}" destId="{33D9C186-FB57-4549-BB29-E3F4129CB2AE}" srcOrd="1" destOrd="0" presId="urn:microsoft.com/office/officeart/2018/5/layout/IconCircleLabelList"/>
    <dgm:cxn modelId="{2F23DB32-546C-4E0C-BA24-EB0A9CDDFC8F}" type="presParOf" srcId="{1FD968E1-897C-4F6A-9319-D07E58BB2BEA}" destId="{B7E2FCE0-C9E3-445E-80BC-C0A0D1E8EE0D}" srcOrd="2" destOrd="0" presId="urn:microsoft.com/office/officeart/2018/5/layout/IconCircleLabelList"/>
    <dgm:cxn modelId="{79F2E906-4F70-41B5-8A84-40A526296EED}" type="presParOf" srcId="{1FD968E1-897C-4F6A-9319-D07E58BB2BEA}" destId="{55E12175-1E14-4E43-9ADC-E38DED21EE90}" srcOrd="3" destOrd="0" presId="urn:microsoft.com/office/officeart/2018/5/layout/IconCircleLabelList"/>
    <dgm:cxn modelId="{6D24F17A-F3DD-4EED-9B26-AE06E6AFC907}" type="presParOf" srcId="{DCB74C0B-D8D9-4FEA-B0B6-999D93E074C0}" destId="{E4D8843E-214B-4607-AB46-864B0EAE0ED4}" srcOrd="5" destOrd="0" presId="urn:microsoft.com/office/officeart/2018/5/layout/IconCircleLabelList"/>
    <dgm:cxn modelId="{343788B0-A663-4223-BEA6-6DA83ECA9A17}" type="presParOf" srcId="{DCB74C0B-D8D9-4FEA-B0B6-999D93E074C0}" destId="{4FE14FDF-5A71-434B-88EB-479CF9F804D5}" srcOrd="6" destOrd="0" presId="urn:microsoft.com/office/officeart/2018/5/layout/IconCircleLabelList"/>
    <dgm:cxn modelId="{0F502ABB-6AEC-4F7F-96ED-A7C1B697A437}" type="presParOf" srcId="{4FE14FDF-5A71-434B-88EB-479CF9F804D5}" destId="{3EC3D37C-E9C1-47E5-8D4A-83DA7AFBE7BD}" srcOrd="0" destOrd="0" presId="urn:microsoft.com/office/officeart/2018/5/layout/IconCircleLabelList"/>
    <dgm:cxn modelId="{3D663F28-4C37-4619-AB78-017070FEC4DC}" type="presParOf" srcId="{4FE14FDF-5A71-434B-88EB-479CF9F804D5}" destId="{F585924D-90AA-42C3-8B8A-534815DBEBBA}" srcOrd="1" destOrd="0" presId="urn:microsoft.com/office/officeart/2018/5/layout/IconCircleLabelList"/>
    <dgm:cxn modelId="{91FB32F9-FB39-461E-B30B-A2DFE9A5646E}" type="presParOf" srcId="{4FE14FDF-5A71-434B-88EB-479CF9F804D5}" destId="{C553741B-4ABA-429A-B614-442BF1F6A32F}" srcOrd="2" destOrd="0" presId="urn:microsoft.com/office/officeart/2018/5/layout/IconCircleLabelList"/>
    <dgm:cxn modelId="{316FC65D-565E-46F2-880E-191BA4943584}" type="presParOf" srcId="{4FE14FDF-5A71-434B-88EB-479CF9F804D5}" destId="{9034EBF7-338C-4C82-8B40-BEBE42635E7E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850BEEBB-FB80-4486-B95C-83E1C9B9459B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E4AD3889-F276-468E-BD4D-CF2DD50CA350}">
      <dgm:prSet/>
      <dgm:spPr/>
      <dgm:t>
        <a:bodyPr/>
        <a:lstStyle/>
        <a:p>
          <a:pPr>
            <a:defRPr cap="all"/>
          </a:pPr>
          <a:r>
            <a:rPr lang="en-US"/>
            <a:t>Open discussion on priorities and issues</a:t>
          </a:r>
        </a:p>
      </dgm:t>
    </dgm:pt>
    <dgm:pt modelId="{C3CD0C95-168F-49B4-861E-729B202AF078}" type="parTrans" cxnId="{ED59616D-A824-4F3D-B375-AD2EC2C63AAE}">
      <dgm:prSet/>
      <dgm:spPr/>
      <dgm:t>
        <a:bodyPr/>
        <a:lstStyle/>
        <a:p>
          <a:endParaRPr lang="en-US"/>
        </a:p>
      </dgm:t>
    </dgm:pt>
    <dgm:pt modelId="{E952C172-A910-4ADE-98E7-08B4ECB28E5D}" type="sibTrans" cxnId="{ED59616D-A824-4F3D-B375-AD2EC2C63AAE}">
      <dgm:prSet/>
      <dgm:spPr/>
      <dgm:t>
        <a:bodyPr/>
        <a:lstStyle/>
        <a:p>
          <a:endParaRPr lang="en-US"/>
        </a:p>
      </dgm:t>
    </dgm:pt>
    <dgm:pt modelId="{84AD96D9-9290-41C8-BACE-8AEB43813B6A}">
      <dgm:prSet/>
      <dgm:spPr/>
      <dgm:t>
        <a:bodyPr/>
        <a:lstStyle/>
        <a:p>
          <a:pPr>
            <a:defRPr cap="all"/>
          </a:pPr>
          <a:r>
            <a:rPr lang="en-US"/>
            <a:t>Document urgent action items</a:t>
          </a:r>
        </a:p>
      </dgm:t>
    </dgm:pt>
    <dgm:pt modelId="{EA334B72-81C5-4FBC-8D10-02B137BC8937}" type="parTrans" cxnId="{0EE3B2D7-70FA-42C6-B2D6-F654022F1926}">
      <dgm:prSet/>
      <dgm:spPr/>
      <dgm:t>
        <a:bodyPr/>
        <a:lstStyle/>
        <a:p>
          <a:endParaRPr lang="en-US"/>
        </a:p>
      </dgm:t>
    </dgm:pt>
    <dgm:pt modelId="{748BBE4B-FD5F-4410-83E2-0B63A5021C3A}" type="sibTrans" cxnId="{0EE3B2D7-70FA-42C6-B2D6-F654022F1926}">
      <dgm:prSet/>
      <dgm:spPr/>
      <dgm:t>
        <a:bodyPr/>
        <a:lstStyle/>
        <a:p>
          <a:endParaRPr lang="en-US"/>
        </a:p>
      </dgm:t>
    </dgm:pt>
    <dgm:pt modelId="{534C6C28-6893-45D5-99F5-B140442E1DA1}">
      <dgm:prSet/>
      <dgm:spPr/>
      <dgm:t>
        <a:bodyPr/>
        <a:lstStyle/>
        <a:p>
          <a:pPr>
            <a:defRPr cap="all"/>
          </a:pPr>
          <a:r>
            <a:rPr lang="en-US"/>
            <a:t>Plan follow-up and milestone schedule</a:t>
          </a:r>
        </a:p>
      </dgm:t>
    </dgm:pt>
    <dgm:pt modelId="{0AFF3BB1-2A40-4F2E-973B-269CE7089A72}" type="parTrans" cxnId="{10E74FC3-0447-4677-8E2B-DED05B3A2DCB}">
      <dgm:prSet/>
      <dgm:spPr/>
      <dgm:t>
        <a:bodyPr/>
        <a:lstStyle/>
        <a:p>
          <a:endParaRPr lang="en-US"/>
        </a:p>
      </dgm:t>
    </dgm:pt>
    <dgm:pt modelId="{F8B423C8-6FAA-44BB-8C76-A6510372AFD8}" type="sibTrans" cxnId="{10E74FC3-0447-4677-8E2B-DED05B3A2DCB}">
      <dgm:prSet/>
      <dgm:spPr/>
      <dgm:t>
        <a:bodyPr/>
        <a:lstStyle/>
        <a:p>
          <a:endParaRPr lang="en-US"/>
        </a:p>
      </dgm:t>
    </dgm:pt>
    <dgm:pt modelId="{CC2FF30C-8410-43D8-9358-BA2AC2833DAD}" type="pres">
      <dgm:prSet presAssocID="{850BEEBB-FB80-4486-B95C-83E1C9B9459B}" presName="root" presStyleCnt="0">
        <dgm:presLayoutVars>
          <dgm:dir/>
          <dgm:resizeHandles val="exact"/>
        </dgm:presLayoutVars>
      </dgm:prSet>
      <dgm:spPr/>
    </dgm:pt>
    <dgm:pt modelId="{F497ACF8-E0CB-4472-A256-623361BDC51A}" type="pres">
      <dgm:prSet presAssocID="{E4AD3889-F276-468E-BD4D-CF2DD50CA350}" presName="compNode" presStyleCnt="0"/>
      <dgm:spPr/>
    </dgm:pt>
    <dgm:pt modelId="{EE40A053-25C6-44BF-B498-ABF156E813C2}" type="pres">
      <dgm:prSet presAssocID="{E4AD3889-F276-468E-BD4D-CF2DD50CA350}" presName="iconBgRect" presStyleLbl="bgShp" presStyleIdx="0" presStyleCnt="3"/>
      <dgm:spPr/>
    </dgm:pt>
    <dgm:pt modelId="{0E849165-EBC5-41C5-AAE5-1D16E04CFBD5}" type="pres">
      <dgm:prSet presAssocID="{E4AD3889-F276-468E-BD4D-CF2DD50CA350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at"/>
        </a:ext>
      </dgm:extLst>
    </dgm:pt>
    <dgm:pt modelId="{0150FAC2-1057-4AAA-9FE7-56B78456C0A8}" type="pres">
      <dgm:prSet presAssocID="{E4AD3889-F276-468E-BD4D-CF2DD50CA350}" presName="spaceRect" presStyleCnt="0"/>
      <dgm:spPr/>
    </dgm:pt>
    <dgm:pt modelId="{064C048C-B003-4D5B-8859-8252DAC85395}" type="pres">
      <dgm:prSet presAssocID="{E4AD3889-F276-468E-BD4D-CF2DD50CA350}" presName="textRect" presStyleLbl="revTx" presStyleIdx="0" presStyleCnt="3">
        <dgm:presLayoutVars>
          <dgm:chMax val="1"/>
          <dgm:chPref val="1"/>
        </dgm:presLayoutVars>
      </dgm:prSet>
      <dgm:spPr/>
    </dgm:pt>
    <dgm:pt modelId="{6ED9C656-9AAF-4B34-A858-84903611ECC3}" type="pres">
      <dgm:prSet presAssocID="{E952C172-A910-4ADE-98E7-08B4ECB28E5D}" presName="sibTrans" presStyleCnt="0"/>
      <dgm:spPr/>
    </dgm:pt>
    <dgm:pt modelId="{3C0E8B67-55E7-4D70-9A83-162D2B984C1A}" type="pres">
      <dgm:prSet presAssocID="{84AD96D9-9290-41C8-BACE-8AEB43813B6A}" presName="compNode" presStyleCnt="0"/>
      <dgm:spPr/>
    </dgm:pt>
    <dgm:pt modelId="{1A5D55F6-9B23-4901-AFC3-4B94CFCB41E7}" type="pres">
      <dgm:prSet presAssocID="{84AD96D9-9290-41C8-BACE-8AEB43813B6A}" presName="iconBgRect" presStyleLbl="bgShp" presStyleIdx="1" presStyleCnt="3"/>
      <dgm:spPr/>
    </dgm:pt>
    <dgm:pt modelId="{3479D860-CBE8-4631-9A57-6B08BD321768}" type="pres">
      <dgm:prSet presAssocID="{84AD96D9-9290-41C8-BACE-8AEB43813B6A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A78E551A-05E7-4915-8A03-548C8A0CF66B}" type="pres">
      <dgm:prSet presAssocID="{84AD96D9-9290-41C8-BACE-8AEB43813B6A}" presName="spaceRect" presStyleCnt="0"/>
      <dgm:spPr/>
    </dgm:pt>
    <dgm:pt modelId="{18863E9B-3857-4761-A853-EBC4A7D074FD}" type="pres">
      <dgm:prSet presAssocID="{84AD96D9-9290-41C8-BACE-8AEB43813B6A}" presName="textRect" presStyleLbl="revTx" presStyleIdx="1" presStyleCnt="3">
        <dgm:presLayoutVars>
          <dgm:chMax val="1"/>
          <dgm:chPref val="1"/>
        </dgm:presLayoutVars>
      </dgm:prSet>
      <dgm:spPr/>
    </dgm:pt>
    <dgm:pt modelId="{C19A2825-94BF-4B45-AFA0-1A87662E8654}" type="pres">
      <dgm:prSet presAssocID="{748BBE4B-FD5F-4410-83E2-0B63A5021C3A}" presName="sibTrans" presStyleCnt="0"/>
      <dgm:spPr/>
    </dgm:pt>
    <dgm:pt modelId="{FDF2BC12-8B55-40E4-892F-CF933895866C}" type="pres">
      <dgm:prSet presAssocID="{534C6C28-6893-45D5-99F5-B140442E1DA1}" presName="compNode" presStyleCnt="0"/>
      <dgm:spPr/>
    </dgm:pt>
    <dgm:pt modelId="{141C299E-8607-4625-AB58-93204129679A}" type="pres">
      <dgm:prSet presAssocID="{534C6C28-6893-45D5-99F5-B140442E1DA1}" presName="iconBgRect" presStyleLbl="bgShp" presStyleIdx="2" presStyleCnt="3"/>
      <dgm:spPr/>
    </dgm:pt>
    <dgm:pt modelId="{292E5D79-0AFE-4699-9FC2-B010789A074C}" type="pres">
      <dgm:prSet presAssocID="{534C6C28-6893-45D5-99F5-B140442E1DA1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aily Calendar"/>
        </a:ext>
      </dgm:extLst>
    </dgm:pt>
    <dgm:pt modelId="{9BE92182-9C46-4E61-964D-5A62B2B9EFB9}" type="pres">
      <dgm:prSet presAssocID="{534C6C28-6893-45D5-99F5-B140442E1DA1}" presName="spaceRect" presStyleCnt="0"/>
      <dgm:spPr/>
    </dgm:pt>
    <dgm:pt modelId="{893EB397-6751-4319-8D5E-4806159E3A62}" type="pres">
      <dgm:prSet presAssocID="{534C6C28-6893-45D5-99F5-B140442E1DA1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420F1816-B3AF-4D46-A0AC-7A52654E4D94}" type="presOf" srcId="{850BEEBB-FB80-4486-B95C-83E1C9B9459B}" destId="{CC2FF30C-8410-43D8-9358-BA2AC2833DAD}" srcOrd="0" destOrd="0" presId="urn:microsoft.com/office/officeart/2018/5/layout/IconCircleLabelList"/>
    <dgm:cxn modelId="{3F656521-FA66-4962-8EEA-AA66A7427DA7}" type="presOf" srcId="{534C6C28-6893-45D5-99F5-B140442E1DA1}" destId="{893EB397-6751-4319-8D5E-4806159E3A62}" srcOrd="0" destOrd="0" presId="urn:microsoft.com/office/officeart/2018/5/layout/IconCircleLabelList"/>
    <dgm:cxn modelId="{64C3F32C-098E-4C18-9178-FD4FE4937B10}" type="presOf" srcId="{E4AD3889-F276-468E-BD4D-CF2DD50CA350}" destId="{064C048C-B003-4D5B-8859-8252DAC85395}" srcOrd="0" destOrd="0" presId="urn:microsoft.com/office/officeart/2018/5/layout/IconCircleLabelList"/>
    <dgm:cxn modelId="{85EB8566-4D7A-4C9A-80E3-D75EE1078230}" type="presOf" srcId="{84AD96D9-9290-41C8-BACE-8AEB43813B6A}" destId="{18863E9B-3857-4761-A853-EBC4A7D074FD}" srcOrd="0" destOrd="0" presId="urn:microsoft.com/office/officeart/2018/5/layout/IconCircleLabelList"/>
    <dgm:cxn modelId="{ED59616D-A824-4F3D-B375-AD2EC2C63AAE}" srcId="{850BEEBB-FB80-4486-B95C-83E1C9B9459B}" destId="{E4AD3889-F276-468E-BD4D-CF2DD50CA350}" srcOrd="0" destOrd="0" parTransId="{C3CD0C95-168F-49B4-861E-729B202AF078}" sibTransId="{E952C172-A910-4ADE-98E7-08B4ECB28E5D}"/>
    <dgm:cxn modelId="{10E74FC3-0447-4677-8E2B-DED05B3A2DCB}" srcId="{850BEEBB-FB80-4486-B95C-83E1C9B9459B}" destId="{534C6C28-6893-45D5-99F5-B140442E1DA1}" srcOrd="2" destOrd="0" parTransId="{0AFF3BB1-2A40-4F2E-973B-269CE7089A72}" sibTransId="{F8B423C8-6FAA-44BB-8C76-A6510372AFD8}"/>
    <dgm:cxn modelId="{0EE3B2D7-70FA-42C6-B2D6-F654022F1926}" srcId="{850BEEBB-FB80-4486-B95C-83E1C9B9459B}" destId="{84AD96D9-9290-41C8-BACE-8AEB43813B6A}" srcOrd="1" destOrd="0" parTransId="{EA334B72-81C5-4FBC-8D10-02B137BC8937}" sibTransId="{748BBE4B-FD5F-4410-83E2-0B63A5021C3A}"/>
    <dgm:cxn modelId="{23E22C4C-EE6B-4E63-9C82-905539848554}" type="presParOf" srcId="{CC2FF30C-8410-43D8-9358-BA2AC2833DAD}" destId="{F497ACF8-E0CB-4472-A256-623361BDC51A}" srcOrd="0" destOrd="0" presId="urn:microsoft.com/office/officeart/2018/5/layout/IconCircleLabelList"/>
    <dgm:cxn modelId="{CF9A7B3B-3FD9-4BD5-A4B3-4C5A5ED2C45A}" type="presParOf" srcId="{F497ACF8-E0CB-4472-A256-623361BDC51A}" destId="{EE40A053-25C6-44BF-B498-ABF156E813C2}" srcOrd="0" destOrd="0" presId="urn:microsoft.com/office/officeart/2018/5/layout/IconCircleLabelList"/>
    <dgm:cxn modelId="{4EAB89DE-4463-4F6C-A5EA-028084680A3E}" type="presParOf" srcId="{F497ACF8-E0CB-4472-A256-623361BDC51A}" destId="{0E849165-EBC5-41C5-AAE5-1D16E04CFBD5}" srcOrd="1" destOrd="0" presId="urn:microsoft.com/office/officeart/2018/5/layout/IconCircleLabelList"/>
    <dgm:cxn modelId="{C7D124BE-4263-4332-824E-9ADFB1212A3D}" type="presParOf" srcId="{F497ACF8-E0CB-4472-A256-623361BDC51A}" destId="{0150FAC2-1057-4AAA-9FE7-56B78456C0A8}" srcOrd="2" destOrd="0" presId="urn:microsoft.com/office/officeart/2018/5/layout/IconCircleLabelList"/>
    <dgm:cxn modelId="{E81C1E29-D9C4-46A0-99E5-ACC9939003CB}" type="presParOf" srcId="{F497ACF8-E0CB-4472-A256-623361BDC51A}" destId="{064C048C-B003-4D5B-8859-8252DAC85395}" srcOrd="3" destOrd="0" presId="urn:microsoft.com/office/officeart/2018/5/layout/IconCircleLabelList"/>
    <dgm:cxn modelId="{0D34F089-F0D5-40B4-AF74-C75DE0536C11}" type="presParOf" srcId="{CC2FF30C-8410-43D8-9358-BA2AC2833DAD}" destId="{6ED9C656-9AAF-4B34-A858-84903611ECC3}" srcOrd="1" destOrd="0" presId="urn:microsoft.com/office/officeart/2018/5/layout/IconCircleLabelList"/>
    <dgm:cxn modelId="{1466EFD6-3E0A-4A40-A13D-8F40E62603F4}" type="presParOf" srcId="{CC2FF30C-8410-43D8-9358-BA2AC2833DAD}" destId="{3C0E8B67-55E7-4D70-9A83-162D2B984C1A}" srcOrd="2" destOrd="0" presId="urn:microsoft.com/office/officeart/2018/5/layout/IconCircleLabelList"/>
    <dgm:cxn modelId="{261ED3E1-C3E4-43F7-B171-B570039A9C1D}" type="presParOf" srcId="{3C0E8B67-55E7-4D70-9A83-162D2B984C1A}" destId="{1A5D55F6-9B23-4901-AFC3-4B94CFCB41E7}" srcOrd="0" destOrd="0" presId="urn:microsoft.com/office/officeart/2018/5/layout/IconCircleLabelList"/>
    <dgm:cxn modelId="{6BEC175C-67BD-4A16-B09A-C00477978A6D}" type="presParOf" srcId="{3C0E8B67-55E7-4D70-9A83-162D2B984C1A}" destId="{3479D860-CBE8-4631-9A57-6B08BD321768}" srcOrd="1" destOrd="0" presId="urn:microsoft.com/office/officeart/2018/5/layout/IconCircleLabelList"/>
    <dgm:cxn modelId="{07EC06A2-66A8-477E-AA5A-DF03DA96F469}" type="presParOf" srcId="{3C0E8B67-55E7-4D70-9A83-162D2B984C1A}" destId="{A78E551A-05E7-4915-8A03-548C8A0CF66B}" srcOrd="2" destOrd="0" presId="urn:microsoft.com/office/officeart/2018/5/layout/IconCircleLabelList"/>
    <dgm:cxn modelId="{2326B931-82C8-4E87-9B6F-36A456F3ABB7}" type="presParOf" srcId="{3C0E8B67-55E7-4D70-9A83-162D2B984C1A}" destId="{18863E9B-3857-4761-A853-EBC4A7D074FD}" srcOrd="3" destOrd="0" presId="urn:microsoft.com/office/officeart/2018/5/layout/IconCircleLabelList"/>
    <dgm:cxn modelId="{2D152704-DFBD-44A9-9F0F-C9F1282EF5BB}" type="presParOf" srcId="{CC2FF30C-8410-43D8-9358-BA2AC2833DAD}" destId="{C19A2825-94BF-4B45-AFA0-1A87662E8654}" srcOrd="3" destOrd="0" presId="urn:microsoft.com/office/officeart/2018/5/layout/IconCircleLabelList"/>
    <dgm:cxn modelId="{8EEDE02B-702B-413E-B9F7-DE435AA125BA}" type="presParOf" srcId="{CC2FF30C-8410-43D8-9358-BA2AC2833DAD}" destId="{FDF2BC12-8B55-40E4-892F-CF933895866C}" srcOrd="4" destOrd="0" presId="urn:microsoft.com/office/officeart/2018/5/layout/IconCircleLabelList"/>
    <dgm:cxn modelId="{AC9B88DE-1C6A-44B7-ABD9-A91F8D7E34A6}" type="presParOf" srcId="{FDF2BC12-8B55-40E4-892F-CF933895866C}" destId="{141C299E-8607-4625-AB58-93204129679A}" srcOrd="0" destOrd="0" presId="urn:microsoft.com/office/officeart/2018/5/layout/IconCircleLabelList"/>
    <dgm:cxn modelId="{143EF35A-D9EE-4551-A7AF-C0772A2ED733}" type="presParOf" srcId="{FDF2BC12-8B55-40E4-892F-CF933895866C}" destId="{292E5D79-0AFE-4699-9FC2-B010789A074C}" srcOrd="1" destOrd="0" presId="urn:microsoft.com/office/officeart/2018/5/layout/IconCircleLabelList"/>
    <dgm:cxn modelId="{0FA83087-888D-48D7-8C41-2D0F115AC584}" type="presParOf" srcId="{FDF2BC12-8B55-40E4-892F-CF933895866C}" destId="{9BE92182-9C46-4E61-964D-5A62B2B9EFB9}" srcOrd="2" destOrd="0" presId="urn:microsoft.com/office/officeart/2018/5/layout/IconCircleLabelList"/>
    <dgm:cxn modelId="{F9F0A01B-F7AC-40AE-B1AE-F9E10EE5D9C1}" type="presParOf" srcId="{FDF2BC12-8B55-40E4-892F-CF933895866C}" destId="{893EB397-6751-4319-8D5E-4806159E3A62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6EC5DFB-DABC-4C48-8301-3E073AA5E71D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7DC56C3-9B81-41CB-9005-B300A8BB690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Core Modules: Finance, Payroll, HR, DMS, CRM, Inventory &amp; Procurement</a:t>
          </a:r>
        </a:p>
      </dgm:t>
    </dgm:pt>
    <dgm:pt modelId="{E4EEB9BD-7067-485E-BBCE-7CE183BA5661}" type="parTrans" cxnId="{C8C07CD7-2627-4003-A6A1-6AACC503D64C}">
      <dgm:prSet/>
      <dgm:spPr/>
      <dgm:t>
        <a:bodyPr/>
        <a:lstStyle/>
        <a:p>
          <a:endParaRPr lang="en-US"/>
        </a:p>
      </dgm:t>
    </dgm:pt>
    <dgm:pt modelId="{5646F86E-1683-44E5-89D5-53D1DB08944A}" type="sibTrans" cxnId="{C8C07CD7-2627-4003-A6A1-6AACC503D64C}">
      <dgm:prSet/>
      <dgm:spPr/>
      <dgm:t>
        <a:bodyPr/>
        <a:lstStyle/>
        <a:p>
          <a:endParaRPr lang="en-US"/>
        </a:p>
      </dgm:t>
    </dgm:pt>
    <dgm:pt modelId="{4B4935B5-DFA9-4921-B44D-748C5A853F3A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Business Ops: Property, Hotel, Manufacturing, POS, GIS, Invoices</a:t>
          </a:r>
        </a:p>
      </dgm:t>
    </dgm:pt>
    <dgm:pt modelId="{16FF9A3F-DB36-46EA-9432-AC6FCA3A52EC}" type="parTrans" cxnId="{0DBAA147-277A-4DCC-A991-F110A28BE07C}">
      <dgm:prSet/>
      <dgm:spPr/>
      <dgm:t>
        <a:bodyPr/>
        <a:lstStyle/>
        <a:p>
          <a:endParaRPr lang="en-US"/>
        </a:p>
      </dgm:t>
    </dgm:pt>
    <dgm:pt modelId="{33818A5E-0D90-4153-8707-8ECABAF70C89}" type="sibTrans" cxnId="{0DBAA147-277A-4DCC-A991-F110A28BE07C}">
      <dgm:prSet/>
      <dgm:spPr/>
      <dgm:t>
        <a:bodyPr/>
        <a:lstStyle/>
        <a:p>
          <a:endParaRPr lang="en-US"/>
        </a:p>
      </dgm:t>
    </dgm:pt>
    <dgm:pt modelId="{EACB271E-622D-414F-B11D-970850FAC37D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Integrated Reporting and User Management</a:t>
          </a:r>
        </a:p>
      </dgm:t>
    </dgm:pt>
    <dgm:pt modelId="{C150120A-1184-4B9C-9777-9EC2D3796640}" type="parTrans" cxnId="{0053BC21-E2AD-4DD0-B342-E17E167BFF22}">
      <dgm:prSet/>
      <dgm:spPr/>
      <dgm:t>
        <a:bodyPr/>
        <a:lstStyle/>
        <a:p>
          <a:endParaRPr lang="en-US"/>
        </a:p>
      </dgm:t>
    </dgm:pt>
    <dgm:pt modelId="{CB90C431-1A85-4208-8128-32CDAC3F2128}" type="sibTrans" cxnId="{0053BC21-E2AD-4DD0-B342-E17E167BFF22}">
      <dgm:prSet/>
      <dgm:spPr/>
      <dgm:t>
        <a:bodyPr/>
        <a:lstStyle/>
        <a:p>
          <a:endParaRPr lang="en-US"/>
        </a:p>
      </dgm:t>
    </dgm:pt>
    <dgm:pt modelId="{DF705562-0E39-4CB9-8293-6330F59DAE8F}" type="pres">
      <dgm:prSet presAssocID="{D6EC5DFB-DABC-4C48-8301-3E073AA5E71D}" presName="root" presStyleCnt="0">
        <dgm:presLayoutVars>
          <dgm:dir/>
          <dgm:resizeHandles val="exact"/>
        </dgm:presLayoutVars>
      </dgm:prSet>
      <dgm:spPr/>
    </dgm:pt>
    <dgm:pt modelId="{3A338888-2129-400B-877D-9E7A1B77021D}" type="pres">
      <dgm:prSet presAssocID="{67DC56C3-9B81-41CB-9005-B300A8BB6903}" presName="compNode" presStyleCnt="0"/>
      <dgm:spPr/>
    </dgm:pt>
    <dgm:pt modelId="{8BC7DECB-60C0-4245-970B-33FD4F5EBB41}" type="pres">
      <dgm:prSet presAssocID="{67DC56C3-9B81-41CB-9005-B300A8BB6903}" presName="bgRect" presStyleLbl="bgShp" presStyleIdx="0" presStyleCnt="3"/>
      <dgm:spPr/>
    </dgm:pt>
    <dgm:pt modelId="{DE8D18E8-A63C-40D0-83B4-BD94EE1C4E56}" type="pres">
      <dgm:prSet presAssocID="{67DC56C3-9B81-41CB-9005-B300A8BB6903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Office Worker"/>
        </a:ext>
      </dgm:extLst>
    </dgm:pt>
    <dgm:pt modelId="{11CA682E-F591-4E35-A69B-DCBCC6BB75BF}" type="pres">
      <dgm:prSet presAssocID="{67DC56C3-9B81-41CB-9005-B300A8BB6903}" presName="spaceRect" presStyleCnt="0"/>
      <dgm:spPr/>
    </dgm:pt>
    <dgm:pt modelId="{5F117952-3B2D-4EBB-8822-2F8D27017CC7}" type="pres">
      <dgm:prSet presAssocID="{67DC56C3-9B81-41CB-9005-B300A8BB6903}" presName="parTx" presStyleLbl="revTx" presStyleIdx="0" presStyleCnt="3">
        <dgm:presLayoutVars>
          <dgm:chMax val="0"/>
          <dgm:chPref val="0"/>
        </dgm:presLayoutVars>
      </dgm:prSet>
      <dgm:spPr/>
    </dgm:pt>
    <dgm:pt modelId="{D3C0CCAD-6321-48C7-9E7B-6E36D87ECA33}" type="pres">
      <dgm:prSet presAssocID="{5646F86E-1683-44E5-89D5-53D1DB08944A}" presName="sibTrans" presStyleCnt="0"/>
      <dgm:spPr/>
    </dgm:pt>
    <dgm:pt modelId="{886D9B98-5717-4B53-A2A5-B7AADE192DAB}" type="pres">
      <dgm:prSet presAssocID="{4B4935B5-DFA9-4921-B44D-748C5A853F3A}" presName="compNode" presStyleCnt="0"/>
      <dgm:spPr/>
    </dgm:pt>
    <dgm:pt modelId="{4936F8BF-33DC-4245-B4E1-C4BABE5B6DD2}" type="pres">
      <dgm:prSet presAssocID="{4B4935B5-DFA9-4921-B44D-748C5A853F3A}" presName="bgRect" presStyleLbl="bgShp" presStyleIdx="1" presStyleCnt="3"/>
      <dgm:spPr/>
    </dgm:pt>
    <dgm:pt modelId="{1663C1D9-69FD-4E6F-B1C0-0043B3CCF110}" type="pres">
      <dgm:prSet presAssocID="{4B4935B5-DFA9-4921-B44D-748C5A853F3A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ierarchy"/>
        </a:ext>
      </dgm:extLst>
    </dgm:pt>
    <dgm:pt modelId="{50324FC0-4B51-47E9-8B64-70D483BBFC7F}" type="pres">
      <dgm:prSet presAssocID="{4B4935B5-DFA9-4921-B44D-748C5A853F3A}" presName="spaceRect" presStyleCnt="0"/>
      <dgm:spPr/>
    </dgm:pt>
    <dgm:pt modelId="{017A7C14-2BFA-425A-A547-1AD78FAC998D}" type="pres">
      <dgm:prSet presAssocID="{4B4935B5-DFA9-4921-B44D-748C5A853F3A}" presName="parTx" presStyleLbl="revTx" presStyleIdx="1" presStyleCnt="3">
        <dgm:presLayoutVars>
          <dgm:chMax val="0"/>
          <dgm:chPref val="0"/>
        </dgm:presLayoutVars>
      </dgm:prSet>
      <dgm:spPr/>
    </dgm:pt>
    <dgm:pt modelId="{D87B13EE-54A8-4255-BE3A-38E93395E0BD}" type="pres">
      <dgm:prSet presAssocID="{33818A5E-0D90-4153-8707-8ECABAF70C89}" presName="sibTrans" presStyleCnt="0"/>
      <dgm:spPr/>
    </dgm:pt>
    <dgm:pt modelId="{B38EDA07-E483-4CF6-A733-5D05FB9088F9}" type="pres">
      <dgm:prSet presAssocID="{EACB271E-622D-414F-B11D-970850FAC37D}" presName="compNode" presStyleCnt="0"/>
      <dgm:spPr/>
    </dgm:pt>
    <dgm:pt modelId="{541782D8-CD9C-410A-8146-9C359969675F}" type="pres">
      <dgm:prSet presAssocID="{EACB271E-622D-414F-B11D-970850FAC37D}" presName="bgRect" presStyleLbl="bgShp" presStyleIdx="2" presStyleCnt="3"/>
      <dgm:spPr/>
    </dgm:pt>
    <dgm:pt modelId="{DEAAA0A8-2068-4285-B804-9CB1C46ED446}" type="pres">
      <dgm:prSet presAssocID="{EACB271E-622D-414F-B11D-970850FAC37D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ar chart"/>
        </a:ext>
      </dgm:extLst>
    </dgm:pt>
    <dgm:pt modelId="{2198E800-2025-4A5C-B939-FD7D921163D9}" type="pres">
      <dgm:prSet presAssocID="{EACB271E-622D-414F-B11D-970850FAC37D}" presName="spaceRect" presStyleCnt="0"/>
      <dgm:spPr/>
    </dgm:pt>
    <dgm:pt modelId="{13CDC132-869C-43A9-9688-F1878C7F9D0C}" type="pres">
      <dgm:prSet presAssocID="{EACB271E-622D-414F-B11D-970850FAC37D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0053BC21-E2AD-4DD0-B342-E17E167BFF22}" srcId="{D6EC5DFB-DABC-4C48-8301-3E073AA5E71D}" destId="{EACB271E-622D-414F-B11D-970850FAC37D}" srcOrd="2" destOrd="0" parTransId="{C150120A-1184-4B9C-9777-9EC2D3796640}" sibTransId="{CB90C431-1A85-4208-8128-32CDAC3F2128}"/>
    <dgm:cxn modelId="{A12E2467-5077-4706-882C-AD96EC34148E}" type="presOf" srcId="{67DC56C3-9B81-41CB-9005-B300A8BB6903}" destId="{5F117952-3B2D-4EBB-8822-2F8D27017CC7}" srcOrd="0" destOrd="0" presId="urn:microsoft.com/office/officeart/2018/2/layout/IconVerticalSolidList"/>
    <dgm:cxn modelId="{0DBAA147-277A-4DCC-A991-F110A28BE07C}" srcId="{D6EC5DFB-DABC-4C48-8301-3E073AA5E71D}" destId="{4B4935B5-DFA9-4921-B44D-748C5A853F3A}" srcOrd="1" destOrd="0" parTransId="{16FF9A3F-DB36-46EA-9432-AC6FCA3A52EC}" sibTransId="{33818A5E-0D90-4153-8707-8ECABAF70C89}"/>
    <dgm:cxn modelId="{F56D1056-FFFA-4C42-9440-BBE065BA346D}" type="presOf" srcId="{EACB271E-622D-414F-B11D-970850FAC37D}" destId="{13CDC132-869C-43A9-9688-F1878C7F9D0C}" srcOrd="0" destOrd="0" presId="urn:microsoft.com/office/officeart/2018/2/layout/IconVerticalSolidList"/>
    <dgm:cxn modelId="{11B17EA4-9066-4DE3-8325-BFA90442049D}" type="presOf" srcId="{4B4935B5-DFA9-4921-B44D-748C5A853F3A}" destId="{017A7C14-2BFA-425A-A547-1AD78FAC998D}" srcOrd="0" destOrd="0" presId="urn:microsoft.com/office/officeart/2018/2/layout/IconVerticalSolidList"/>
    <dgm:cxn modelId="{C8C07CD7-2627-4003-A6A1-6AACC503D64C}" srcId="{D6EC5DFB-DABC-4C48-8301-3E073AA5E71D}" destId="{67DC56C3-9B81-41CB-9005-B300A8BB6903}" srcOrd="0" destOrd="0" parTransId="{E4EEB9BD-7067-485E-BBCE-7CE183BA5661}" sibTransId="{5646F86E-1683-44E5-89D5-53D1DB08944A}"/>
    <dgm:cxn modelId="{204934F2-C799-45FD-9D62-B7F4802FC4F7}" type="presOf" srcId="{D6EC5DFB-DABC-4C48-8301-3E073AA5E71D}" destId="{DF705562-0E39-4CB9-8293-6330F59DAE8F}" srcOrd="0" destOrd="0" presId="urn:microsoft.com/office/officeart/2018/2/layout/IconVerticalSolidList"/>
    <dgm:cxn modelId="{D04A0261-F0C5-452F-9068-4CE04F11ADEE}" type="presParOf" srcId="{DF705562-0E39-4CB9-8293-6330F59DAE8F}" destId="{3A338888-2129-400B-877D-9E7A1B77021D}" srcOrd="0" destOrd="0" presId="urn:microsoft.com/office/officeart/2018/2/layout/IconVerticalSolidList"/>
    <dgm:cxn modelId="{BE4C877C-41DE-4312-8D2B-0054C73F1E61}" type="presParOf" srcId="{3A338888-2129-400B-877D-9E7A1B77021D}" destId="{8BC7DECB-60C0-4245-970B-33FD4F5EBB41}" srcOrd="0" destOrd="0" presId="urn:microsoft.com/office/officeart/2018/2/layout/IconVerticalSolidList"/>
    <dgm:cxn modelId="{522A3FD5-6615-4887-8DFE-023EB08EA465}" type="presParOf" srcId="{3A338888-2129-400B-877D-9E7A1B77021D}" destId="{DE8D18E8-A63C-40D0-83B4-BD94EE1C4E56}" srcOrd="1" destOrd="0" presId="urn:microsoft.com/office/officeart/2018/2/layout/IconVerticalSolidList"/>
    <dgm:cxn modelId="{C45EE719-E936-42C8-B02A-3D956D809816}" type="presParOf" srcId="{3A338888-2129-400B-877D-9E7A1B77021D}" destId="{11CA682E-F591-4E35-A69B-DCBCC6BB75BF}" srcOrd="2" destOrd="0" presId="urn:microsoft.com/office/officeart/2018/2/layout/IconVerticalSolidList"/>
    <dgm:cxn modelId="{F0FC2939-D790-4FA0-9BE1-94AF916399FE}" type="presParOf" srcId="{3A338888-2129-400B-877D-9E7A1B77021D}" destId="{5F117952-3B2D-4EBB-8822-2F8D27017CC7}" srcOrd="3" destOrd="0" presId="urn:microsoft.com/office/officeart/2018/2/layout/IconVerticalSolidList"/>
    <dgm:cxn modelId="{2C2A977B-9C80-4FA7-8870-F3C29E2ED608}" type="presParOf" srcId="{DF705562-0E39-4CB9-8293-6330F59DAE8F}" destId="{D3C0CCAD-6321-48C7-9E7B-6E36D87ECA33}" srcOrd="1" destOrd="0" presId="urn:microsoft.com/office/officeart/2018/2/layout/IconVerticalSolidList"/>
    <dgm:cxn modelId="{CA089222-866B-4D85-8D86-7861DD0316D6}" type="presParOf" srcId="{DF705562-0E39-4CB9-8293-6330F59DAE8F}" destId="{886D9B98-5717-4B53-A2A5-B7AADE192DAB}" srcOrd="2" destOrd="0" presId="urn:microsoft.com/office/officeart/2018/2/layout/IconVerticalSolidList"/>
    <dgm:cxn modelId="{5FE2A1BF-60B0-4216-8483-F1A2CAC9F5A7}" type="presParOf" srcId="{886D9B98-5717-4B53-A2A5-B7AADE192DAB}" destId="{4936F8BF-33DC-4245-B4E1-C4BABE5B6DD2}" srcOrd="0" destOrd="0" presId="urn:microsoft.com/office/officeart/2018/2/layout/IconVerticalSolidList"/>
    <dgm:cxn modelId="{A4F6E4C6-64AB-43AE-B35E-914CDF6D57BD}" type="presParOf" srcId="{886D9B98-5717-4B53-A2A5-B7AADE192DAB}" destId="{1663C1D9-69FD-4E6F-B1C0-0043B3CCF110}" srcOrd="1" destOrd="0" presId="urn:microsoft.com/office/officeart/2018/2/layout/IconVerticalSolidList"/>
    <dgm:cxn modelId="{28CE2976-BA88-4D36-AC78-CBFD35B70797}" type="presParOf" srcId="{886D9B98-5717-4B53-A2A5-B7AADE192DAB}" destId="{50324FC0-4B51-47E9-8B64-70D483BBFC7F}" srcOrd="2" destOrd="0" presId="urn:microsoft.com/office/officeart/2018/2/layout/IconVerticalSolidList"/>
    <dgm:cxn modelId="{07F32699-A430-48E2-87EC-8176BDE8905A}" type="presParOf" srcId="{886D9B98-5717-4B53-A2A5-B7AADE192DAB}" destId="{017A7C14-2BFA-425A-A547-1AD78FAC998D}" srcOrd="3" destOrd="0" presId="urn:microsoft.com/office/officeart/2018/2/layout/IconVerticalSolidList"/>
    <dgm:cxn modelId="{EC485070-1AA3-48C7-8284-B3B0BDDF1E10}" type="presParOf" srcId="{DF705562-0E39-4CB9-8293-6330F59DAE8F}" destId="{D87B13EE-54A8-4255-BE3A-38E93395E0BD}" srcOrd="3" destOrd="0" presId="urn:microsoft.com/office/officeart/2018/2/layout/IconVerticalSolidList"/>
    <dgm:cxn modelId="{7758826B-8953-42D5-A275-BE7233020253}" type="presParOf" srcId="{DF705562-0E39-4CB9-8293-6330F59DAE8F}" destId="{B38EDA07-E483-4CF6-A733-5D05FB9088F9}" srcOrd="4" destOrd="0" presId="urn:microsoft.com/office/officeart/2018/2/layout/IconVerticalSolidList"/>
    <dgm:cxn modelId="{FE697C1F-A635-4ED0-AA79-797385C9733E}" type="presParOf" srcId="{B38EDA07-E483-4CF6-A733-5D05FB9088F9}" destId="{541782D8-CD9C-410A-8146-9C359969675F}" srcOrd="0" destOrd="0" presId="urn:microsoft.com/office/officeart/2018/2/layout/IconVerticalSolidList"/>
    <dgm:cxn modelId="{22B7B4AC-1863-47D8-A786-B478F9DF152A}" type="presParOf" srcId="{B38EDA07-E483-4CF6-A733-5D05FB9088F9}" destId="{DEAAA0A8-2068-4285-B804-9CB1C46ED446}" srcOrd="1" destOrd="0" presId="urn:microsoft.com/office/officeart/2018/2/layout/IconVerticalSolidList"/>
    <dgm:cxn modelId="{E0C7F377-BE52-488E-B123-58F936B2D6D7}" type="presParOf" srcId="{B38EDA07-E483-4CF6-A733-5D05FB9088F9}" destId="{2198E800-2025-4A5C-B939-FD7D921163D9}" srcOrd="2" destOrd="0" presId="urn:microsoft.com/office/officeart/2018/2/layout/IconVerticalSolidList"/>
    <dgm:cxn modelId="{6ECF4D9A-7978-4F8D-9A1C-A2D4E4698CE7}" type="presParOf" srcId="{B38EDA07-E483-4CF6-A733-5D05FB9088F9}" destId="{13CDC132-869C-43A9-9688-F1878C7F9D0C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B8EF40D-F43D-4739-8A44-D4D1E5185438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3214D577-E696-48E5-ABD5-119722C7A9D5}">
      <dgm:prSet/>
      <dgm:spPr/>
      <dgm:t>
        <a:bodyPr/>
        <a:lstStyle/>
        <a:p>
          <a:r>
            <a:rPr lang="en-US" dirty="0"/>
            <a:t>Policy Portal</a:t>
          </a:r>
        </a:p>
      </dgm:t>
    </dgm:pt>
    <dgm:pt modelId="{A75258B8-B2B9-46E5-826E-2121232E57D9}" type="parTrans" cxnId="{29D37C5B-D529-4D9F-BF06-A8D96C6EF26D}">
      <dgm:prSet/>
      <dgm:spPr/>
      <dgm:t>
        <a:bodyPr/>
        <a:lstStyle/>
        <a:p>
          <a:endParaRPr lang="en-US"/>
        </a:p>
      </dgm:t>
    </dgm:pt>
    <dgm:pt modelId="{0F436884-BE97-44DC-A0EB-A82293145AD4}" type="sibTrans" cxnId="{29D37C5B-D529-4D9F-BF06-A8D96C6EF26D}">
      <dgm:prSet/>
      <dgm:spPr/>
      <dgm:t>
        <a:bodyPr/>
        <a:lstStyle/>
        <a:p>
          <a:endParaRPr lang="en-US"/>
        </a:p>
      </dgm:t>
    </dgm:pt>
    <dgm:pt modelId="{FB4A910C-718A-4360-B222-B33077DCFC5F}">
      <dgm:prSet/>
      <dgm:spPr/>
      <dgm:t>
        <a:bodyPr/>
        <a:lstStyle/>
        <a:p>
          <a:r>
            <a:rPr lang="en-US"/>
            <a:t>Recruitment</a:t>
          </a:r>
        </a:p>
      </dgm:t>
    </dgm:pt>
    <dgm:pt modelId="{691191C4-5A98-4480-B778-E35C85FC605F}" type="parTrans" cxnId="{E15B5B58-69D7-4604-B952-A02494C36EF0}">
      <dgm:prSet/>
      <dgm:spPr/>
      <dgm:t>
        <a:bodyPr/>
        <a:lstStyle/>
        <a:p>
          <a:endParaRPr lang="en-US"/>
        </a:p>
      </dgm:t>
    </dgm:pt>
    <dgm:pt modelId="{E32AC0F3-76C7-4CD2-B6D3-1733D19EF983}" type="sibTrans" cxnId="{E15B5B58-69D7-4604-B952-A02494C36EF0}">
      <dgm:prSet/>
      <dgm:spPr/>
      <dgm:t>
        <a:bodyPr/>
        <a:lstStyle/>
        <a:p>
          <a:endParaRPr lang="en-US"/>
        </a:p>
      </dgm:t>
    </dgm:pt>
    <dgm:pt modelId="{D3F27D0B-F584-48E4-9BF3-04497E8D05FA}">
      <dgm:prSet/>
      <dgm:spPr/>
      <dgm:t>
        <a:bodyPr/>
        <a:lstStyle/>
        <a:p>
          <a:r>
            <a:rPr lang="en-US"/>
            <a:t>Onboarding</a:t>
          </a:r>
        </a:p>
      </dgm:t>
    </dgm:pt>
    <dgm:pt modelId="{0EAC7BA2-8668-4EC5-83EB-F2BACB9CFD9B}" type="parTrans" cxnId="{266AB096-5242-41D8-AB12-67F8FDAAA3B1}">
      <dgm:prSet/>
      <dgm:spPr/>
      <dgm:t>
        <a:bodyPr/>
        <a:lstStyle/>
        <a:p>
          <a:endParaRPr lang="en-US"/>
        </a:p>
      </dgm:t>
    </dgm:pt>
    <dgm:pt modelId="{CF0C4747-3B36-4A7F-B757-06D890EB3036}" type="sibTrans" cxnId="{266AB096-5242-41D8-AB12-67F8FDAAA3B1}">
      <dgm:prSet/>
      <dgm:spPr/>
      <dgm:t>
        <a:bodyPr/>
        <a:lstStyle/>
        <a:p>
          <a:endParaRPr lang="en-US"/>
        </a:p>
      </dgm:t>
    </dgm:pt>
    <dgm:pt modelId="{34ACC308-6CED-49E5-BDA9-601C80B505F3}">
      <dgm:prSet/>
      <dgm:spPr/>
      <dgm:t>
        <a:bodyPr/>
        <a:lstStyle/>
        <a:p>
          <a:r>
            <a:rPr lang="en-US" dirty="0"/>
            <a:t>Intake Training</a:t>
          </a:r>
        </a:p>
      </dgm:t>
    </dgm:pt>
    <dgm:pt modelId="{A31A3D31-AE4C-4EFC-AFD7-42E8FED3CD87}" type="parTrans" cxnId="{4B2BAB92-F127-4323-942D-1A60CE07C922}">
      <dgm:prSet/>
      <dgm:spPr/>
      <dgm:t>
        <a:bodyPr/>
        <a:lstStyle/>
        <a:p>
          <a:endParaRPr lang="en-US"/>
        </a:p>
      </dgm:t>
    </dgm:pt>
    <dgm:pt modelId="{5DF39CF5-30BB-4EB4-A730-0CEFAEFE0CD9}" type="sibTrans" cxnId="{4B2BAB92-F127-4323-942D-1A60CE07C922}">
      <dgm:prSet/>
      <dgm:spPr/>
      <dgm:t>
        <a:bodyPr/>
        <a:lstStyle/>
        <a:p>
          <a:endParaRPr lang="en-US"/>
        </a:p>
      </dgm:t>
    </dgm:pt>
    <dgm:pt modelId="{03EDA8D3-DB93-4336-84E3-A3406F894661}" type="pres">
      <dgm:prSet presAssocID="{3B8EF40D-F43D-4739-8A44-D4D1E5185438}" presName="root" presStyleCnt="0">
        <dgm:presLayoutVars>
          <dgm:dir/>
          <dgm:resizeHandles val="exact"/>
        </dgm:presLayoutVars>
      </dgm:prSet>
      <dgm:spPr/>
    </dgm:pt>
    <dgm:pt modelId="{789BA903-6108-49EE-B3D3-62A28B866863}" type="pres">
      <dgm:prSet presAssocID="{3214D577-E696-48E5-ABD5-119722C7A9D5}" presName="compNode" presStyleCnt="0"/>
      <dgm:spPr/>
    </dgm:pt>
    <dgm:pt modelId="{EA6009DA-F5BF-4ECC-9146-1F45895F59FB}" type="pres">
      <dgm:prSet presAssocID="{3214D577-E696-48E5-ABD5-119722C7A9D5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ales of justice outline"/>
        </a:ext>
      </dgm:extLst>
    </dgm:pt>
    <dgm:pt modelId="{26548E2A-C33A-4E21-B259-E0AF9BECD256}" type="pres">
      <dgm:prSet presAssocID="{3214D577-E696-48E5-ABD5-119722C7A9D5}" presName="spaceRect" presStyleCnt="0"/>
      <dgm:spPr/>
    </dgm:pt>
    <dgm:pt modelId="{886B94EB-DDA4-4165-8AAD-7697BE983402}" type="pres">
      <dgm:prSet presAssocID="{3214D577-E696-48E5-ABD5-119722C7A9D5}" presName="textRect" presStyleLbl="revTx" presStyleIdx="0" presStyleCnt="4">
        <dgm:presLayoutVars>
          <dgm:chMax val="1"/>
          <dgm:chPref val="1"/>
        </dgm:presLayoutVars>
      </dgm:prSet>
      <dgm:spPr/>
    </dgm:pt>
    <dgm:pt modelId="{1A3A2664-6FD2-4840-AE2C-4B926B82C61C}" type="pres">
      <dgm:prSet presAssocID="{0F436884-BE97-44DC-A0EB-A82293145AD4}" presName="sibTrans" presStyleCnt="0"/>
      <dgm:spPr/>
    </dgm:pt>
    <dgm:pt modelId="{1C587359-C985-4335-B4EB-BF599BAFB8FD}" type="pres">
      <dgm:prSet presAssocID="{FB4A910C-718A-4360-B222-B33077DCFC5F}" presName="compNode" presStyleCnt="0"/>
      <dgm:spPr/>
    </dgm:pt>
    <dgm:pt modelId="{A05995EE-1FC9-4269-923E-7FE3749C5A26}" type="pres">
      <dgm:prSet presAssocID="{FB4A910C-718A-4360-B222-B33077DCFC5F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ers"/>
        </a:ext>
      </dgm:extLst>
    </dgm:pt>
    <dgm:pt modelId="{3605A89D-D62F-4E1B-AA5D-71CA0FC61DD6}" type="pres">
      <dgm:prSet presAssocID="{FB4A910C-718A-4360-B222-B33077DCFC5F}" presName="spaceRect" presStyleCnt="0"/>
      <dgm:spPr/>
    </dgm:pt>
    <dgm:pt modelId="{2A54DA17-4269-4F29-9AFD-3B4B1576E145}" type="pres">
      <dgm:prSet presAssocID="{FB4A910C-718A-4360-B222-B33077DCFC5F}" presName="textRect" presStyleLbl="revTx" presStyleIdx="1" presStyleCnt="4">
        <dgm:presLayoutVars>
          <dgm:chMax val="1"/>
          <dgm:chPref val="1"/>
        </dgm:presLayoutVars>
      </dgm:prSet>
      <dgm:spPr/>
    </dgm:pt>
    <dgm:pt modelId="{EC290BA9-D455-4222-9AA3-F84825B4655E}" type="pres">
      <dgm:prSet presAssocID="{E32AC0F3-76C7-4CD2-B6D3-1733D19EF983}" presName="sibTrans" presStyleCnt="0"/>
      <dgm:spPr/>
    </dgm:pt>
    <dgm:pt modelId="{228AAB78-C2EB-4AC6-99BC-CE3CB9D27BB9}" type="pres">
      <dgm:prSet presAssocID="{D3F27D0B-F584-48E4-9BF3-04497E8D05FA}" presName="compNode" presStyleCnt="0"/>
      <dgm:spPr/>
    </dgm:pt>
    <dgm:pt modelId="{C0F7BE94-83C0-4C71-B7E9-D0419C91FD9C}" type="pres">
      <dgm:prSet presAssocID="{D3F27D0B-F584-48E4-9BF3-04497E8D05FA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andshake"/>
        </a:ext>
      </dgm:extLst>
    </dgm:pt>
    <dgm:pt modelId="{6AEBC7A4-46BA-4BBA-B764-CACB09CBD7DC}" type="pres">
      <dgm:prSet presAssocID="{D3F27D0B-F584-48E4-9BF3-04497E8D05FA}" presName="spaceRect" presStyleCnt="0"/>
      <dgm:spPr/>
    </dgm:pt>
    <dgm:pt modelId="{87285BC7-4345-47EA-9893-1067406D2191}" type="pres">
      <dgm:prSet presAssocID="{D3F27D0B-F584-48E4-9BF3-04497E8D05FA}" presName="textRect" presStyleLbl="revTx" presStyleIdx="2" presStyleCnt="4">
        <dgm:presLayoutVars>
          <dgm:chMax val="1"/>
          <dgm:chPref val="1"/>
        </dgm:presLayoutVars>
      </dgm:prSet>
      <dgm:spPr/>
    </dgm:pt>
    <dgm:pt modelId="{2DC02B4C-0C4F-4110-ABF5-73FC334C7FF7}" type="pres">
      <dgm:prSet presAssocID="{CF0C4747-3B36-4A7F-B757-06D890EB3036}" presName="sibTrans" presStyleCnt="0"/>
      <dgm:spPr/>
    </dgm:pt>
    <dgm:pt modelId="{D27889F1-AA26-4A7E-B95C-C61BBA0F21F5}" type="pres">
      <dgm:prSet presAssocID="{34ACC308-6CED-49E5-BDA9-601C80B505F3}" presName="compNode" presStyleCnt="0"/>
      <dgm:spPr/>
    </dgm:pt>
    <dgm:pt modelId="{8D68777E-DD3A-44DA-9A57-266E0A4C4714}" type="pres">
      <dgm:prSet presAssocID="{34ACC308-6CED-49E5-BDA9-601C80B505F3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eacher with solid fill"/>
        </a:ext>
      </dgm:extLst>
    </dgm:pt>
    <dgm:pt modelId="{7BD331F9-7161-4DEA-90F9-3D9CD0151CF2}" type="pres">
      <dgm:prSet presAssocID="{34ACC308-6CED-49E5-BDA9-601C80B505F3}" presName="spaceRect" presStyleCnt="0"/>
      <dgm:spPr/>
    </dgm:pt>
    <dgm:pt modelId="{EC547227-E369-4627-B5D0-205280E0EF40}" type="pres">
      <dgm:prSet presAssocID="{34ACC308-6CED-49E5-BDA9-601C80B505F3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60F5BD01-5B6F-4D5E-8161-E4A1CC70D1C0}" type="presOf" srcId="{FB4A910C-718A-4360-B222-B33077DCFC5F}" destId="{2A54DA17-4269-4F29-9AFD-3B4B1576E145}" srcOrd="0" destOrd="0" presId="urn:microsoft.com/office/officeart/2018/2/layout/IconLabelList"/>
    <dgm:cxn modelId="{1D5B473F-E9FE-4053-A2CC-481D0B00BA84}" type="presOf" srcId="{3B8EF40D-F43D-4739-8A44-D4D1E5185438}" destId="{03EDA8D3-DB93-4336-84E3-A3406F894661}" srcOrd="0" destOrd="0" presId="urn:microsoft.com/office/officeart/2018/2/layout/IconLabelList"/>
    <dgm:cxn modelId="{29D37C5B-D529-4D9F-BF06-A8D96C6EF26D}" srcId="{3B8EF40D-F43D-4739-8A44-D4D1E5185438}" destId="{3214D577-E696-48E5-ABD5-119722C7A9D5}" srcOrd="0" destOrd="0" parTransId="{A75258B8-B2B9-46E5-826E-2121232E57D9}" sibTransId="{0F436884-BE97-44DC-A0EB-A82293145AD4}"/>
    <dgm:cxn modelId="{BEC8E354-CAF1-44FE-8C41-40909AD34FAA}" type="presOf" srcId="{D3F27D0B-F584-48E4-9BF3-04497E8D05FA}" destId="{87285BC7-4345-47EA-9893-1067406D2191}" srcOrd="0" destOrd="0" presId="urn:microsoft.com/office/officeart/2018/2/layout/IconLabelList"/>
    <dgm:cxn modelId="{E15B5B58-69D7-4604-B952-A02494C36EF0}" srcId="{3B8EF40D-F43D-4739-8A44-D4D1E5185438}" destId="{FB4A910C-718A-4360-B222-B33077DCFC5F}" srcOrd="1" destOrd="0" parTransId="{691191C4-5A98-4480-B778-E35C85FC605F}" sibTransId="{E32AC0F3-76C7-4CD2-B6D3-1733D19EF983}"/>
    <dgm:cxn modelId="{5469FD8C-522C-41EC-A900-5A1D953418FD}" type="presOf" srcId="{3214D577-E696-48E5-ABD5-119722C7A9D5}" destId="{886B94EB-DDA4-4165-8AAD-7697BE983402}" srcOrd="0" destOrd="0" presId="urn:microsoft.com/office/officeart/2018/2/layout/IconLabelList"/>
    <dgm:cxn modelId="{4B2BAB92-F127-4323-942D-1A60CE07C922}" srcId="{3B8EF40D-F43D-4739-8A44-D4D1E5185438}" destId="{34ACC308-6CED-49E5-BDA9-601C80B505F3}" srcOrd="3" destOrd="0" parTransId="{A31A3D31-AE4C-4EFC-AFD7-42E8FED3CD87}" sibTransId="{5DF39CF5-30BB-4EB4-A730-0CEFAEFE0CD9}"/>
    <dgm:cxn modelId="{266AB096-5242-41D8-AB12-67F8FDAAA3B1}" srcId="{3B8EF40D-F43D-4739-8A44-D4D1E5185438}" destId="{D3F27D0B-F584-48E4-9BF3-04497E8D05FA}" srcOrd="2" destOrd="0" parTransId="{0EAC7BA2-8668-4EC5-83EB-F2BACB9CFD9B}" sibTransId="{CF0C4747-3B36-4A7F-B757-06D890EB3036}"/>
    <dgm:cxn modelId="{D93EC2F7-DE71-48AE-B9C1-C44B8A813F7F}" type="presOf" srcId="{34ACC308-6CED-49E5-BDA9-601C80B505F3}" destId="{EC547227-E369-4627-B5D0-205280E0EF40}" srcOrd="0" destOrd="0" presId="urn:microsoft.com/office/officeart/2018/2/layout/IconLabelList"/>
    <dgm:cxn modelId="{FF9B1A5F-602D-4C49-9192-BDCAC2B40EFC}" type="presParOf" srcId="{03EDA8D3-DB93-4336-84E3-A3406F894661}" destId="{789BA903-6108-49EE-B3D3-62A28B866863}" srcOrd="0" destOrd="0" presId="urn:microsoft.com/office/officeart/2018/2/layout/IconLabelList"/>
    <dgm:cxn modelId="{6D7B694D-96BA-439F-9429-21C096CFB3D4}" type="presParOf" srcId="{789BA903-6108-49EE-B3D3-62A28B866863}" destId="{EA6009DA-F5BF-4ECC-9146-1F45895F59FB}" srcOrd="0" destOrd="0" presId="urn:microsoft.com/office/officeart/2018/2/layout/IconLabelList"/>
    <dgm:cxn modelId="{ED36EA91-8B12-4AFB-BF13-7AFFB6A82952}" type="presParOf" srcId="{789BA903-6108-49EE-B3D3-62A28B866863}" destId="{26548E2A-C33A-4E21-B259-E0AF9BECD256}" srcOrd="1" destOrd="0" presId="urn:microsoft.com/office/officeart/2018/2/layout/IconLabelList"/>
    <dgm:cxn modelId="{B6B9E78E-200F-4D61-BC54-284D8D363CF3}" type="presParOf" srcId="{789BA903-6108-49EE-B3D3-62A28B866863}" destId="{886B94EB-DDA4-4165-8AAD-7697BE983402}" srcOrd="2" destOrd="0" presId="urn:microsoft.com/office/officeart/2018/2/layout/IconLabelList"/>
    <dgm:cxn modelId="{21E5C245-352B-479B-954D-13E497340133}" type="presParOf" srcId="{03EDA8D3-DB93-4336-84E3-A3406F894661}" destId="{1A3A2664-6FD2-4840-AE2C-4B926B82C61C}" srcOrd="1" destOrd="0" presId="urn:microsoft.com/office/officeart/2018/2/layout/IconLabelList"/>
    <dgm:cxn modelId="{3B016752-BDD1-44BE-B6F3-1BEC846B6B6A}" type="presParOf" srcId="{03EDA8D3-DB93-4336-84E3-A3406F894661}" destId="{1C587359-C985-4335-B4EB-BF599BAFB8FD}" srcOrd="2" destOrd="0" presId="urn:microsoft.com/office/officeart/2018/2/layout/IconLabelList"/>
    <dgm:cxn modelId="{CBF78A9C-6B03-4937-8C0E-1C72F0087265}" type="presParOf" srcId="{1C587359-C985-4335-B4EB-BF599BAFB8FD}" destId="{A05995EE-1FC9-4269-923E-7FE3749C5A26}" srcOrd="0" destOrd="0" presId="urn:microsoft.com/office/officeart/2018/2/layout/IconLabelList"/>
    <dgm:cxn modelId="{0116D7CF-A480-482F-B30B-E8E386E3570D}" type="presParOf" srcId="{1C587359-C985-4335-B4EB-BF599BAFB8FD}" destId="{3605A89D-D62F-4E1B-AA5D-71CA0FC61DD6}" srcOrd="1" destOrd="0" presId="urn:microsoft.com/office/officeart/2018/2/layout/IconLabelList"/>
    <dgm:cxn modelId="{7CB223DD-3F71-4D20-9E1B-DDEA0187A815}" type="presParOf" srcId="{1C587359-C985-4335-B4EB-BF599BAFB8FD}" destId="{2A54DA17-4269-4F29-9AFD-3B4B1576E145}" srcOrd="2" destOrd="0" presId="urn:microsoft.com/office/officeart/2018/2/layout/IconLabelList"/>
    <dgm:cxn modelId="{8A2044DC-E22B-479F-B5A5-D10ECB9D9456}" type="presParOf" srcId="{03EDA8D3-DB93-4336-84E3-A3406F894661}" destId="{EC290BA9-D455-4222-9AA3-F84825B4655E}" srcOrd="3" destOrd="0" presId="urn:microsoft.com/office/officeart/2018/2/layout/IconLabelList"/>
    <dgm:cxn modelId="{973ADDFC-0BED-430C-B0A1-BCF223F512C5}" type="presParOf" srcId="{03EDA8D3-DB93-4336-84E3-A3406F894661}" destId="{228AAB78-C2EB-4AC6-99BC-CE3CB9D27BB9}" srcOrd="4" destOrd="0" presId="urn:microsoft.com/office/officeart/2018/2/layout/IconLabelList"/>
    <dgm:cxn modelId="{15A7B1B3-D55B-447A-B92E-B5A6C997968E}" type="presParOf" srcId="{228AAB78-C2EB-4AC6-99BC-CE3CB9D27BB9}" destId="{C0F7BE94-83C0-4C71-B7E9-D0419C91FD9C}" srcOrd="0" destOrd="0" presId="urn:microsoft.com/office/officeart/2018/2/layout/IconLabelList"/>
    <dgm:cxn modelId="{0B71392C-79A8-4137-A61F-1445AB2266FD}" type="presParOf" srcId="{228AAB78-C2EB-4AC6-99BC-CE3CB9D27BB9}" destId="{6AEBC7A4-46BA-4BBA-B764-CACB09CBD7DC}" srcOrd="1" destOrd="0" presId="urn:microsoft.com/office/officeart/2018/2/layout/IconLabelList"/>
    <dgm:cxn modelId="{CE57327F-1B26-4000-B99C-B50EB7032D9B}" type="presParOf" srcId="{228AAB78-C2EB-4AC6-99BC-CE3CB9D27BB9}" destId="{87285BC7-4345-47EA-9893-1067406D2191}" srcOrd="2" destOrd="0" presId="urn:microsoft.com/office/officeart/2018/2/layout/IconLabelList"/>
    <dgm:cxn modelId="{0CC34B47-5687-4359-A7AA-169FC6962A4F}" type="presParOf" srcId="{03EDA8D3-DB93-4336-84E3-A3406F894661}" destId="{2DC02B4C-0C4F-4110-ABF5-73FC334C7FF7}" srcOrd="5" destOrd="0" presId="urn:microsoft.com/office/officeart/2018/2/layout/IconLabelList"/>
    <dgm:cxn modelId="{F9BA0CCB-2ECE-4F2C-9B77-3693C9253767}" type="presParOf" srcId="{03EDA8D3-DB93-4336-84E3-A3406F894661}" destId="{D27889F1-AA26-4A7E-B95C-C61BBA0F21F5}" srcOrd="6" destOrd="0" presId="urn:microsoft.com/office/officeart/2018/2/layout/IconLabelList"/>
    <dgm:cxn modelId="{F11FDA9D-FFC1-40D1-94D1-EB0953809153}" type="presParOf" srcId="{D27889F1-AA26-4A7E-B95C-C61BBA0F21F5}" destId="{8D68777E-DD3A-44DA-9A57-266E0A4C4714}" srcOrd="0" destOrd="0" presId="urn:microsoft.com/office/officeart/2018/2/layout/IconLabelList"/>
    <dgm:cxn modelId="{F39FAE99-5C81-43BF-925A-AFCCE48E7721}" type="presParOf" srcId="{D27889F1-AA26-4A7E-B95C-C61BBA0F21F5}" destId="{7BD331F9-7161-4DEA-90F9-3D9CD0151CF2}" srcOrd="1" destOrd="0" presId="urn:microsoft.com/office/officeart/2018/2/layout/IconLabelList"/>
    <dgm:cxn modelId="{DF9B729B-9EC9-4862-99A0-417C5033F009}" type="presParOf" srcId="{D27889F1-AA26-4A7E-B95C-C61BBA0F21F5}" destId="{EC547227-E369-4627-B5D0-205280E0EF40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B8EF40D-F43D-4739-8A44-D4D1E5185438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3214D577-E696-48E5-ABD5-119722C7A9D5}">
      <dgm:prSet/>
      <dgm:spPr/>
      <dgm:t>
        <a:bodyPr/>
        <a:lstStyle/>
        <a:p>
          <a:r>
            <a:rPr lang="en-US"/>
            <a:t>Attendance</a:t>
          </a:r>
        </a:p>
      </dgm:t>
    </dgm:pt>
    <dgm:pt modelId="{A75258B8-B2B9-46E5-826E-2121232E57D9}" type="parTrans" cxnId="{29D37C5B-D529-4D9F-BF06-A8D96C6EF26D}">
      <dgm:prSet/>
      <dgm:spPr/>
      <dgm:t>
        <a:bodyPr/>
        <a:lstStyle/>
        <a:p>
          <a:endParaRPr lang="en-US"/>
        </a:p>
      </dgm:t>
    </dgm:pt>
    <dgm:pt modelId="{0F436884-BE97-44DC-A0EB-A82293145AD4}" type="sibTrans" cxnId="{29D37C5B-D529-4D9F-BF06-A8D96C6EF26D}">
      <dgm:prSet/>
      <dgm:spPr/>
      <dgm:t>
        <a:bodyPr/>
        <a:lstStyle/>
        <a:p>
          <a:endParaRPr lang="en-US"/>
        </a:p>
      </dgm:t>
    </dgm:pt>
    <dgm:pt modelId="{FB4A910C-718A-4360-B222-B33077DCFC5F}">
      <dgm:prSet/>
      <dgm:spPr/>
      <dgm:t>
        <a:bodyPr/>
        <a:lstStyle/>
        <a:p>
          <a:r>
            <a:rPr lang="en-US"/>
            <a:t>Leave Management</a:t>
          </a:r>
        </a:p>
      </dgm:t>
    </dgm:pt>
    <dgm:pt modelId="{691191C4-5A98-4480-B778-E35C85FC605F}" type="parTrans" cxnId="{E15B5B58-69D7-4604-B952-A02494C36EF0}">
      <dgm:prSet/>
      <dgm:spPr/>
      <dgm:t>
        <a:bodyPr/>
        <a:lstStyle/>
        <a:p>
          <a:endParaRPr lang="en-US"/>
        </a:p>
      </dgm:t>
    </dgm:pt>
    <dgm:pt modelId="{E32AC0F3-76C7-4CD2-B6D3-1733D19EF983}" type="sibTrans" cxnId="{E15B5B58-69D7-4604-B952-A02494C36EF0}">
      <dgm:prSet/>
      <dgm:spPr/>
      <dgm:t>
        <a:bodyPr/>
        <a:lstStyle/>
        <a:p>
          <a:endParaRPr lang="en-US"/>
        </a:p>
      </dgm:t>
    </dgm:pt>
    <dgm:pt modelId="{D3F27D0B-F584-48E4-9BF3-04497E8D05FA}">
      <dgm:prSet/>
      <dgm:spPr/>
      <dgm:t>
        <a:bodyPr/>
        <a:lstStyle/>
        <a:p>
          <a:r>
            <a:rPr lang="en-US"/>
            <a:t>Payroll, Remote check-in</a:t>
          </a:r>
        </a:p>
      </dgm:t>
    </dgm:pt>
    <dgm:pt modelId="{0EAC7BA2-8668-4EC5-83EB-F2BACB9CFD9B}" type="parTrans" cxnId="{266AB096-5242-41D8-AB12-67F8FDAAA3B1}">
      <dgm:prSet/>
      <dgm:spPr/>
      <dgm:t>
        <a:bodyPr/>
        <a:lstStyle/>
        <a:p>
          <a:endParaRPr lang="en-US"/>
        </a:p>
      </dgm:t>
    </dgm:pt>
    <dgm:pt modelId="{CF0C4747-3B36-4A7F-B757-06D890EB3036}" type="sibTrans" cxnId="{266AB096-5242-41D8-AB12-67F8FDAAA3B1}">
      <dgm:prSet/>
      <dgm:spPr/>
      <dgm:t>
        <a:bodyPr/>
        <a:lstStyle/>
        <a:p>
          <a:endParaRPr lang="en-US"/>
        </a:p>
      </dgm:t>
    </dgm:pt>
    <dgm:pt modelId="{34ACC308-6CED-49E5-BDA9-601C80B505F3}">
      <dgm:prSet/>
      <dgm:spPr/>
      <dgm:t>
        <a:bodyPr/>
        <a:lstStyle/>
        <a:p>
          <a:r>
            <a:rPr lang="en-US"/>
            <a:t>Performance Training</a:t>
          </a:r>
        </a:p>
      </dgm:t>
    </dgm:pt>
    <dgm:pt modelId="{A31A3D31-AE4C-4EFC-AFD7-42E8FED3CD87}" type="parTrans" cxnId="{4B2BAB92-F127-4323-942D-1A60CE07C922}">
      <dgm:prSet/>
      <dgm:spPr/>
      <dgm:t>
        <a:bodyPr/>
        <a:lstStyle/>
        <a:p>
          <a:endParaRPr lang="en-US"/>
        </a:p>
      </dgm:t>
    </dgm:pt>
    <dgm:pt modelId="{5DF39CF5-30BB-4EB4-A730-0CEFAEFE0CD9}" type="sibTrans" cxnId="{4B2BAB92-F127-4323-942D-1A60CE07C922}">
      <dgm:prSet/>
      <dgm:spPr/>
      <dgm:t>
        <a:bodyPr/>
        <a:lstStyle/>
        <a:p>
          <a:endParaRPr lang="en-US"/>
        </a:p>
      </dgm:t>
    </dgm:pt>
    <dgm:pt modelId="{03EDA8D3-DB93-4336-84E3-A3406F894661}" type="pres">
      <dgm:prSet presAssocID="{3B8EF40D-F43D-4739-8A44-D4D1E5185438}" presName="root" presStyleCnt="0">
        <dgm:presLayoutVars>
          <dgm:dir/>
          <dgm:resizeHandles val="exact"/>
        </dgm:presLayoutVars>
      </dgm:prSet>
      <dgm:spPr/>
    </dgm:pt>
    <dgm:pt modelId="{789BA903-6108-49EE-B3D3-62A28B866863}" type="pres">
      <dgm:prSet presAssocID="{3214D577-E696-48E5-ABD5-119722C7A9D5}" presName="compNode" presStyleCnt="0"/>
      <dgm:spPr/>
    </dgm:pt>
    <dgm:pt modelId="{EA6009DA-F5BF-4ECC-9146-1F45895F59FB}" type="pres">
      <dgm:prSet presAssocID="{3214D577-E696-48E5-ABD5-119722C7A9D5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opwatch"/>
        </a:ext>
      </dgm:extLst>
    </dgm:pt>
    <dgm:pt modelId="{26548E2A-C33A-4E21-B259-E0AF9BECD256}" type="pres">
      <dgm:prSet presAssocID="{3214D577-E696-48E5-ABD5-119722C7A9D5}" presName="spaceRect" presStyleCnt="0"/>
      <dgm:spPr/>
    </dgm:pt>
    <dgm:pt modelId="{886B94EB-DDA4-4165-8AAD-7697BE983402}" type="pres">
      <dgm:prSet presAssocID="{3214D577-E696-48E5-ABD5-119722C7A9D5}" presName="textRect" presStyleLbl="revTx" presStyleIdx="0" presStyleCnt="4">
        <dgm:presLayoutVars>
          <dgm:chMax val="1"/>
          <dgm:chPref val="1"/>
        </dgm:presLayoutVars>
      </dgm:prSet>
      <dgm:spPr/>
    </dgm:pt>
    <dgm:pt modelId="{1A3A2664-6FD2-4840-AE2C-4B926B82C61C}" type="pres">
      <dgm:prSet presAssocID="{0F436884-BE97-44DC-A0EB-A82293145AD4}" presName="sibTrans" presStyleCnt="0"/>
      <dgm:spPr/>
    </dgm:pt>
    <dgm:pt modelId="{1C587359-C985-4335-B4EB-BF599BAFB8FD}" type="pres">
      <dgm:prSet presAssocID="{FB4A910C-718A-4360-B222-B33077DCFC5F}" presName="compNode" presStyleCnt="0"/>
      <dgm:spPr/>
    </dgm:pt>
    <dgm:pt modelId="{A05995EE-1FC9-4269-923E-7FE3749C5A26}" type="pres">
      <dgm:prSet presAssocID="{FB4A910C-718A-4360-B222-B33077DCFC5F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ffice Worker"/>
        </a:ext>
      </dgm:extLst>
    </dgm:pt>
    <dgm:pt modelId="{3605A89D-D62F-4E1B-AA5D-71CA0FC61DD6}" type="pres">
      <dgm:prSet presAssocID="{FB4A910C-718A-4360-B222-B33077DCFC5F}" presName="spaceRect" presStyleCnt="0"/>
      <dgm:spPr/>
    </dgm:pt>
    <dgm:pt modelId="{2A54DA17-4269-4F29-9AFD-3B4B1576E145}" type="pres">
      <dgm:prSet presAssocID="{FB4A910C-718A-4360-B222-B33077DCFC5F}" presName="textRect" presStyleLbl="revTx" presStyleIdx="1" presStyleCnt="4">
        <dgm:presLayoutVars>
          <dgm:chMax val="1"/>
          <dgm:chPref val="1"/>
        </dgm:presLayoutVars>
      </dgm:prSet>
      <dgm:spPr/>
    </dgm:pt>
    <dgm:pt modelId="{EC290BA9-D455-4222-9AA3-F84825B4655E}" type="pres">
      <dgm:prSet presAssocID="{E32AC0F3-76C7-4CD2-B6D3-1733D19EF983}" presName="sibTrans" presStyleCnt="0"/>
      <dgm:spPr/>
    </dgm:pt>
    <dgm:pt modelId="{228AAB78-C2EB-4AC6-99BC-CE3CB9D27BB9}" type="pres">
      <dgm:prSet presAssocID="{D3F27D0B-F584-48E4-9BF3-04497E8D05FA}" presName="compNode" presStyleCnt="0"/>
      <dgm:spPr/>
    </dgm:pt>
    <dgm:pt modelId="{C0F7BE94-83C0-4C71-B7E9-D0419C91FD9C}" type="pres">
      <dgm:prSet presAssocID="{D3F27D0B-F584-48E4-9BF3-04497E8D05FA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mart Phone outline"/>
        </a:ext>
      </dgm:extLst>
    </dgm:pt>
    <dgm:pt modelId="{6AEBC7A4-46BA-4BBA-B764-CACB09CBD7DC}" type="pres">
      <dgm:prSet presAssocID="{D3F27D0B-F584-48E4-9BF3-04497E8D05FA}" presName="spaceRect" presStyleCnt="0"/>
      <dgm:spPr/>
    </dgm:pt>
    <dgm:pt modelId="{87285BC7-4345-47EA-9893-1067406D2191}" type="pres">
      <dgm:prSet presAssocID="{D3F27D0B-F584-48E4-9BF3-04497E8D05FA}" presName="textRect" presStyleLbl="revTx" presStyleIdx="2" presStyleCnt="4">
        <dgm:presLayoutVars>
          <dgm:chMax val="1"/>
          <dgm:chPref val="1"/>
        </dgm:presLayoutVars>
      </dgm:prSet>
      <dgm:spPr/>
    </dgm:pt>
    <dgm:pt modelId="{2DC02B4C-0C4F-4110-ABF5-73FC334C7FF7}" type="pres">
      <dgm:prSet presAssocID="{CF0C4747-3B36-4A7F-B757-06D890EB3036}" presName="sibTrans" presStyleCnt="0"/>
      <dgm:spPr/>
    </dgm:pt>
    <dgm:pt modelId="{D27889F1-AA26-4A7E-B95C-C61BBA0F21F5}" type="pres">
      <dgm:prSet presAssocID="{34ACC308-6CED-49E5-BDA9-601C80B505F3}" presName="compNode" presStyleCnt="0"/>
      <dgm:spPr/>
    </dgm:pt>
    <dgm:pt modelId="{8D68777E-DD3A-44DA-9A57-266E0A4C4714}" type="pres">
      <dgm:prSet presAssocID="{34ACC308-6CED-49E5-BDA9-601C80B505F3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eacher"/>
        </a:ext>
      </dgm:extLst>
    </dgm:pt>
    <dgm:pt modelId="{7BD331F9-7161-4DEA-90F9-3D9CD0151CF2}" type="pres">
      <dgm:prSet presAssocID="{34ACC308-6CED-49E5-BDA9-601C80B505F3}" presName="spaceRect" presStyleCnt="0"/>
      <dgm:spPr/>
    </dgm:pt>
    <dgm:pt modelId="{EC547227-E369-4627-B5D0-205280E0EF40}" type="pres">
      <dgm:prSet presAssocID="{34ACC308-6CED-49E5-BDA9-601C80B505F3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60F5BD01-5B6F-4D5E-8161-E4A1CC70D1C0}" type="presOf" srcId="{FB4A910C-718A-4360-B222-B33077DCFC5F}" destId="{2A54DA17-4269-4F29-9AFD-3B4B1576E145}" srcOrd="0" destOrd="0" presId="urn:microsoft.com/office/officeart/2018/2/layout/IconLabelList"/>
    <dgm:cxn modelId="{1D5B473F-E9FE-4053-A2CC-481D0B00BA84}" type="presOf" srcId="{3B8EF40D-F43D-4739-8A44-D4D1E5185438}" destId="{03EDA8D3-DB93-4336-84E3-A3406F894661}" srcOrd="0" destOrd="0" presId="urn:microsoft.com/office/officeart/2018/2/layout/IconLabelList"/>
    <dgm:cxn modelId="{29D37C5B-D529-4D9F-BF06-A8D96C6EF26D}" srcId="{3B8EF40D-F43D-4739-8A44-D4D1E5185438}" destId="{3214D577-E696-48E5-ABD5-119722C7A9D5}" srcOrd="0" destOrd="0" parTransId="{A75258B8-B2B9-46E5-826E-2121232E57D9}" sibTransId="{0F436884-BE97-44DC-A0EB-A82293145AD4}"/>
    <dgm:cxn modelId="{BEC8E354-CAF1-44FE-8C41-40909AD34FAA}" type="presOf" srcId="{D3F27D0B-F584-48E4-9BF3-04497E8D05FA}" destId="{87285BC7-4345-47EA-9893-1067406D2191}" srcOrd="0" destOrd="0" presId="urn:microsoft.com/office/officeart/2018/2/layout/IconLabelList"/>
    <dgm:cxn modelId="{E15B5B58-69D7-4604-B952-A02494C36EF0}" srcId="{3B8EF40D-F43D-4739-8A44-D4D1E5185438}" destId="{FB4A910C-718A-4360-B222-B33077DCFC5F}" srcOrd="1" destOrd="0" parTransId="{691191C4-5A98-4480-B778-E35C85FC605F}" sibTransId="{E32AC0F3-76C7-4CD2-B6D3-1733D19EF983}"/>
    <dgm:cxn modelId="{5469FD8C-522C-41EC-A900-5A1D953418FD}" type="presOf" srcId="{3214D577-E696-48E5-ABD5-119722C7A9D5}" destId="{886B94EB-DDA4-4165-8AAD-7697BE983402}" srcOrd="0" destOrd="0" presId="urn:microsoft.com/office/officeart/2018/2/layout/IconLabelList"/>
    <dgm:cxn modelId="{4B2BAB92-F127-4323-942D-1A60CE07C922}" srcId="{3B8EF40D-F43D-4739-8A44-D4D1E5185438}" destId="{34ACC308-6CED-49E5-BDA9-601C80B505F3}" srcOrd="3" destOrd="0" parTransId="{A31A3D31-AE4C-4EFC-AFD7-42E8FED3CD87}" sibTransId="{5DF39CF5-30BB-4EB4-A730-0CEFAEFE0CD9}"/>
    <dgm:cxn modelId="{266AB096-5242-41D8-AB12-67F8FDAAA3B1}" srcId="{3B8EF40D-F43D-4739-8A44-D4D1E5185438}" destId="{D3F27D0B-F584-48E4-9BF3-04497E8D05FA}" srcOrd="2" destOrd="0" parTransId="{0EAC7BA2-8668-4EC5-83EB-F2BACB9CFD9B}" sibTransId="{CF0C4747-3B36-4A7F-B757-06D890EB3036}"/>
    <dgm:cxn modelId="{D93EC2F7-DE71-48AE-B9C1-C44B8A813F7F}" type="presOf" srcId="{34ACC308-6CED-49E5-BDA9-601C80B505F3}" destId="{EC547227-E369-4627-B5D0-205280E0EF40}" srcOrd="0" destOrd="0" presId="urn:microsoft.com/office/officeart/2018/2/layout/IconLabelList"/>
    <dgm:cxn modelId="{FF9B1A5F-602D-4C49-9192-BDCAC2B40EFC}" type="presParOf" srcId="{03EDA8D3-DB93-4336-84E3-A3406F894661}" destId="{789BA903-6108-49EE-B3D3-62A28B866863}" srcOrd="0" destOrd="0" presId="urn:microsoft.com/office/officeart/2018/2/layout/IconLabelList"/>
    <dgm:cxn modelId="{6D7B694D-96BA-439F-9429-21C096CFB3D4}" type="presParOf" srcId="{789BA903-6108-49EE-B3D3-62A28B866863}" destId="{EA6009DA-F5BF-4ECC-9146-1F45895F59FB}" srcOrd="0" destOrd="0" presId="urn:microsoft.com/office/officeart/2018/2/layout/IconLabelList"/>
    <dgm:cxn modelId="{ED36EA91-8B12-4AFB-BF13-7AFFB6A82952}" type="presParOf" srcId="{789BA903-6108-49EE-B3D3-62A28B866863}" destId="{26548E2A-C33A-4E21-B259-E0AF9BECD256}" srcOrd="1" destOrd="0" presId="urn:microsoft.com/office/officeart/2018/2/layout/IconLabelList"/>
    <dgm:cxn modelId="{B6B9E78E-200F-4D61-BC54-284D8D363CF3}" type="presParOf" srcId="{789BA903-6108-49EE-B3D3-62A28B866863}" destId="{886B94EB-DDA4-4165-8AAD-7697BE983402}" srcOrd="2" destOrd="0" presId="urn:microsoft.com/office/officeart/2018/2/layout/IconLabelList"/>
    <dgm:cxn modelId="{21E5C245-352B-479B-954D-13E497340133}" type="presParOf" srcId="{03EDA8D3-DB93-4336-84E3-A3406F894661}" destId="{1A3A2664-6FD2-4840-AE2C-4B926B82C61C}" srcOrd="1" destOrd="0" presId="urn:microsoft.com/office/officeart/2018/2/layout/IconLabelList"/>
    <dgm:cxn modelId="{3B016752-BDD1-44BE-B6F3-1BEC846B6B6A}" type="presParOf" srcId="{03EDA8D3-DB93-4336-84E3-A3406F894661}" destId="{1C587359-C985-4335-B4EB-BF599BAFB8FD}" srcOrd="2" destOrd="0" presId="urn:microsoft.com/office/officeart/2018/2/layout/IconLabelList"/>
    <dgm:cxn modelId="{CBF78A9C-6B03-4937-8C0E-1C72F0087265}" type="presParOf" srcId="{1C587359-C985-4335-B4EB-BF599BAFB8FD}" destId="{A05995EE-1FC9-4269-923E-7FE3749C5A26}" srcOrd="0" destOrd="0" presId="urn:microsoft.com/office/officeart/2018/2/layout/IconLabelList"/>
    <dgm:cxn modelId="{0116D7CF-A480-482F-B30B-E8E386E3570D}" type="presParOf" srcId="{1C587359-C985-4335-B4EB-BF599BAFB8FD}" destId="{3605A89D-D62F-4E1B-AA5D-71CA0FC61DD6}" srcOrd="1" destOrd="0" presId="urn:microsoft.com/office/officeart/2018/2/layout/IconLabelList"/>
    <dgm:cxn modelId="{7CB223DD-3F71-4D20-9E1B-DDEA0187A815}" type="presParOf" srcId="{1C587359-C985-4335-B4EB-BF599BAFB8FD}" destId="{2A54DA17-4269-4F29-9AFD-3B4B1576E145}" srcOrd="2" destOrd="0" presId="urn:microsoft.com/office/officeart/2018/2/layout/IconLabelList"/>
    <dgm:cxn modelId="{8A2044DC-E22B-479F-B5A5-D10ECB9D9456}" type="presParOf" srcId="{03EDA8D3-DB93-4336-84E3-A3406F894661}" destId="{EC290BA9-D455-4222-9AA3-F84825B4655E}" srcOrd="3" destOrd="0" presId="urn:microsoft.com/office/officeart/2018/2/layout/IconLabelList"/>
    <dgm:cxn modelId="{973ADDFC-0BED-430C-B0A1-BCF223F512C5}" type="presParOf" srcId="{03EDA8D3-DB93-4336-84E3-A3406F894661}" destId="{228AAB78-C2EB-4AC6-99BC-CE3CB9D27BB9}" srcOrd="4" destOrd="0" presId="urn:microsoft.com/office/officeart/2018/2/layout/IconLabelList"/>
    <dgm:cxn modelId="{15A7B1B3-D55B-447A-B92E-B5A6C997968E}" type="presParOf" srcId="{228AAB78-C2EB-4AC6-99BC-CE3CB9D27BB9}" destId="{C0F7BE94-83C0-4C71-B7E9-D0419C91FD9C}" srcOrd="0" destOrd="0" presId="urn:microsoft.com/office/officeart/2018/2/layout/IconLabelList"/>
    <dgm:cxn modelId="{0B71392C-79A8-4137-A61F-1445AB2266FD}" type="presParOf" srcId="{228AAB78-C2EB-4AC6-99BC-CE3CB9D27BB9}" destId="{6AEBC7A4-46BA-4BBA-B764-CACB09CBD7DC}" srcOrd="1" destOrd="0" presId="urn:microsoft.com/office/officeart/2018/2/layout/IconLabelList"/>
    <dgm:cxn modelId="{CE57327F-1B26-4000-B99C-B50EB7032D9B}" type="presParOf" srcId="{228AAB78-C2EB-4AC6-99BC-CE3CB9D27BB9}" destId="{87285BC7-4345-47EA-9893-1067406D2191}" srcOrd="2" destOrd="0" presId="urn:microsoft.com/office/officeart/2018/2/layout/IconLabelList"/>
    <dgm:cxn modelId="{0CC34B47-5687-4359-A7AA-169FC6962A4F}" type="presParOf" srcId="{03EDA8D3-DB93-4336-84E3-A3406F894661}" destId="{2DC02B4C-0C4F-4110-ABF5-73FC334C7FF7}" srcOrd="5" destOrd="0" presId="urn:microsoft.com/office/officeart/2018/2/layout/IconLabelList"/>
    <dgm:cxn modelId="{F9BA0CCB-2ECE-4F2C-9B77-3693C9253767}" type="presParOf" srcId="{03EDA8D3-DB93-4336-84E3-A3406F894661}" destId="{D27889F1-AA26-4A7E-B95C-C61BBA0F21F5}" srcOrd="6" destOrd="0" presId="urn:microsoft.com/office/officeart/2018/2/layout/IconLabelList"/>
    <dgm:cxn modelId="{F11FDA9D-FFC1-40D1-94D1-EB0953809153}" type="presParOf" srcId="{D27889F1-AA26-4A7E-B95C-C61BBA0F21F5}" destId="{8D68777E-DD3A-44DA-9A57-266E0A4C4714}" srcOrd="0" destOrd="0" presId="urn:microsoft.com/office/officeart/2018/2/layout/IconLabelList"/>
    <dgm:cxn modelId="{F39FAE99-5C81-43BF-925A-AFCCE48E7721}" type="presParOf" srcId="{D27889F1-AA26-4A7E-B95C-C61BBA0F21F5}" destId="{7BD331F9-7161-4DEA-90F9-3D9CD0151CF2}" srcOrd="1" destOrd="0" presId="urn:microsoft.com/office/officeart/2018/2/layout/IconLabelList"/>
    <dgm:cxn modelId="{DF9B729B-9EC9-4862-99A0-417C5033F009}" type="presParOf" srcId="{D27889F1-AA26-4A7E-B95C-C61BBA0F21F5}" destId="{EC547227-E369-4627-B5D0-205280E0EF40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B8EF40D-F43D-4739-8A44-D4D1E5185438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3214D577-E696-48E5-ABD5-119722C7A9D5}">
      <dgm:prSet/>
      <dgm:spPr/>
      <dgm:t>
        <a:bodyPr/>
        <a:lstStyle/>
        <a:p>
          <a:r>
            <a:rPr lang="en-US"/>
            <a:t>Self service portal</a:t>
          </a:r>
        </a:p>
      </dgm:t>
    </dgm:pt>
    <dgm:pt modelId="{A75258B8-B2B9-46E5-826E-2121232E57D9}" type="parTrans" cxnId="{29D37C5B-D529-4D9F-BF06-A8D96C6EF26D}">
      <dgm:prSet/>
      <dgm:spPr/>
      <dgm:t>
        <a:bodyPr/>
        <a:lstStyle/>
        <a:p>
          <a:endParaRPr lang="en-US"/>
        </a:p>
      </dgm:t>
    </dgm:pt>
    <dgm:pt modelId="{0F436884-BE97-44DC-A0EB-A82293145AD4}" type="sibTrans" cxnId="{29D37C5B-D529-4D9F-BF06-A8D96C6EF26D}">
      <dgm:prSet/>
      <dgm:spPr/>
      <dgm:t>
        <a:bodyPr/>
        <a:lstStyle/>
        <a:p>
          <a:endParaRPr lang="en-US"/>
        </a:p>
      </dgm:t>
    </dgm:pt>
    <dgm:pt modelId="{FB4A910C-718A-4360-B222-B33077DCFC5F}">
      <dgm:prSet/>
      <dgm:spPr/>
      <dgm:t>
        <a:bodyPr/>
        <a:lstStyle/>
        <a:p>
          <a:r>
            <a:rPr lang="en-US"/>
            <a:t>Compensation</a:t>
          </a:r>
        </a:p>
      </dgm:t>
    </dgm:pt>
    <dgm:pt modelId="{691191C4-5A98-4480-B778-E35C85FC605F}" type="parTrans" cxnId="{E15B5B58-69D7-4604-B952-A02494C36EF0}">
      <dgm:prSet/>
      <dgm:spPr/>
      <dgm:t>
        <a:bodyPr/>
        <a:lstStyle/>
        <a:p>
          <a:endParaRPr lang="en-US"/>
        </a:p>
      </dgm:t>
    </dgm:pt>
    <dgm:pt modelId="{E32AC0F3-76C7-4CD2-B6D3-1733D19EF983}" type="sibTrans" cxnId="{E15B5B58-69D7-4604-B952-A02494C36EF0}">
      <dgm:prSet/>
      <dgm:spPr/>
      <dgm:t>
        <a:bodyPr/>
        <a:lstStyle/>
        <a:p>
          <a:endParaRPr lang="en-US"/>
        </a:p>
      </dgm:t>
    </dgm:pt>
    <dgm:pt modelId="{D3F27D0B-F584-48E4-9BF3-04497E8D05FA}">
      <dgm:prSet/>
      <dgm:spPr/>
      <dgm:t>
        <a:bodyPr/>
        <a:lstStyle/>
        <a:p>
          <a:r>
            <a:rPr lang="en-US"/>
            <a:t>HR Analytics</a:t>
          </a:r>
        </a:p>
      </dgm:t>
    </dgm:pt>
    <dgm:pt modelId="{0EAC7BA2-8668-4EC5-83EB-F2BACB9CFD9B}" type="parTrans" cxnId="{266AB096-5242-41D8-AB12-67F8FDAAA3B1}">
      <dgm:prSet/>
      <dgm:spPr/>
      <dgm:t>
        <a:bodyPr/>
        <a:lstStyle/>
        <a:p>
          <a:endParaRPr lang="en-US"/>
        </a:p>
      </dgm:t>
    </dgm:pt>
    <dgm:pt modelId="{CF0C4747-3B36-4A7F-B757-06D890EB3036}" type="sibTrans" cxnId="{266AB096-5242-41D8-AB12-67F8FDAAA3B1}">
      <dgm:prSet/>
      <dgm:spPr/>
      <dgm:t>
        <a:bodyPr/>
        <a:lstStyle/>
        <a:p>
          <a:endParaRPr lang="en-US"/>
        </a:p>
      </dgm:t>
    </dgm:pt>
    <dgm:pt modelId="{34ACC308-6CED-49E5-BDA9-601C80B505F3}">
      <dgm:prSet/>
      <dgm:spPr/>
      <dgm:t>
        <a:bodyPr/>
        <a:lstStyle/>
        <a:p>
          <a:r>
            <a:rPr lang="en-US"/>
            <a:t>Performance reviews</a:t>
          </a:r>
        </a:p>
      </dgm:t>
    </dgm:pt>
    <dgm:pt modelId="{A31A3D31-AE4C-4EFC-AFD7-42E8FED3CD87}" type="parTrans" cxnId="{4B2BAB92-F127-4323-942D-1A60CE07C922}">
      <dgm:prSet/>
      <dgm:spPr/>
      <dgm:t>
        <a:bodyPr/>
        <a:lstStyle/>
        <a:p>
          <a:endParaRPr lang="en-US"/>
        </a:p>
      </dgm:t>
    </dgm:pt>
    <dgm:pt modelId="{5DF39CF5-30BB-4EB4-A730-0CEFAEFE0CD9}" type="sibTrans" cxnId="{4B2BAB92-F127-4323-942D-1A60CE07C922}">
      <dgm:prSet/>
      <dgm:spPr/>
      <dgm:t>
        <a:bodyPr/>
        <a:lstStyle/>
        <a:p>
          <a:endParaRPr lang="en-US"/>
        </a:p>
      </dgm:t>
    </dgm:pt>
    <dgm:pt modelId="{03EDA8D3-DB93-4336-84E3-A3406F894661}" type="pres">
      <dgm:prSet presAssocID="{3B8EF40D-F43D-4739-8A44-D4D1E5185438}" presName="root" presStyleCnt="0">
        <dgm:presLayoutVars>
          <dgm:dir/>
          <dgm:resizeHandles val="exact"/>
        </dgm:presLayoutVars>
      </dgm:prSet>
      <dgm:spPr/>
    </dgm:pt>
    <dgm:pt modelId="{789BA903-6108-49EE-B3D3-62A28B866863}" type="pres">
      <dgm:prSet presAssocID="{3214D577-E696-48E5-ABD5-119722C7A9D5}" presName="compNode" presStyleCnt="0"/>
      <dgm:spPr/>
    </dgm:pt>
    <dgm:pt modelId="{EA6009DA-F5BF-4ECC-9146-1F45895F59FB}" type="pres">
      <dgm:prSet presAssocID="{3214D577-E696-48E5-ABD5-119722C7A9D5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elfie outline"/>
        </a:ext>
      </dgm:extLst>
    </dgm:pt>
    <dgm:pt modelId="{26548E2A-C33A-4E21-B259-E0AF9BECD256}" type="pres">
      <dgm:prSet presAssocID="{3214D577-E696-48E5-ABD5-119722C7A9D5}" presName="spaceRect" presStyleCnt="0"/>
      <dgm:spPr/>
    </dgm:pt>
    <dgm:pt modelId="{886B94EB-DDA4-4165-8AAD-7697BE983402}" type="pres">
      <dgm:prSet presAssocID="{3214D577-E696-48E5-ABD5-119722C7A9D5}" presName="textRect" presStyleLbl="revTx" presStyleIdx="0" presStyleCnt="4">
        <dgm:presLayoutVars>
          <dgm:chMax val="1"/>
          <dgm:chPref val="1"/>
        </dgm:presLayoutVars>
      </dgm:prSet>
      <dgm:spPr/>
    </dgm:pt>
    <dgm:pt modelId="{1A3A2664-6FD2-4840-AE2C-4B926B82C61C}" type="pres">
      <dgm:prSet presAssocID="{0F436884-BE97-44DC-A0EB-A82293145AD4}" presName="sibTrans" presStyleCnt="0"/>
      <dgm:spPr/>
    </dgm:pt>
    <dgm:pt modelId="{1C587359-C985-4335-B4EB-BF599BAFB8FD}" type="pres">
      <dgm:prSet presAssocID="{FB4A910C-718A-4360-B222-B33077DCFC5F}" presName="compNode" presStyleCnt="0"/>
      <dgm:spPr/>
    </dgm:pt>
    <dgm:pt modelId="{A05995EE-1FC9-4269-923E-7FE3749C5A26}" type="pres">
      <dgm:prSet presAssocID="{FB4A910C-718A-4360-B222-B33077DCFC5F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ney"/>
        </a:ext>
      </dgm:extLst>
    </dgm:pt>
    <dgm:pt modelId="{3605A89D-D62F-4E1B-AA5D-71CA0FC61DD6}" type="pres">
      <dgm:prSet presAssocID="{FB4A910C-718A-4360-B222-B33077DCFC5F}" presName="spaceRect" presStyleCnt="0"/>
      <dgm:spPr/>
    </dgm:pt>
    <dgm:pt modelId="{2A54DA17-4269-4F29-9AFD-3B4B1576E145}" type="pres">
      <dgm:prSet presAssocID="{FB4A910C-718A-4360-B222-B33077DCFC5F}" presName="textRect" presStyleLbl="revTx" presStyleIdx="1" presStyleCnt="4">
        <dgm:presLayoutVars>
          <dgm:chMax val="1"/>
          <dgm:chPref val="1"/>
        </dgm:presLayoutVars>
      </dgm:prSet>
      <dgm:spPr/>
    </dgm:pt>
    <dgm:pt modelId="{EC290BA9-D455-4222-9AA3-F84825B4655E}" type="pres">
      <dgm:prSet presAssocID="{E32AC0F3-76C7-4CD2-B6D3-1733D19EF983}" presName="sibTrans" presStyleCnt="0"/>
      <dgm:spPr/>
    </dgm:pt>
    <dgm:pt modelId="{228AAB78-C2EB-4AC6-99BC-CE3CB9D27BB9}" type="pres">
      <dgm:prSet presAssocID="{D3F27D0B-F584-48E4-9BF3-04497E8D05FA}" presName="compNode" presStyleCnt="0"/>
      <dgm:spPr/>
    </dgm:pt>
    <dgm:pt modelId="{C0F7BE94-83C0-4C71-B7E9-D0419C91FD9C}" type="pres">
      <dgm:prSet presAssocID="{D3F27D0B-F584-48E4-9BF3-04497E8D05FA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r chart"/>
        </a:ext>
      </dgm:extLst>
    </dgm:pt>
    <dgm:pt modelId="{6AEBC7A4-46BA-4BBA-B764-CACB09CBD7DC}" type="pres">
      <dgm:prSet presAssocID="{D3F27D0B-F584-48E4-9BF3-04497E8D05FA}" presName="spaceRect" presStyleCnt="0"/>
      <dgm:spPr/>
    </dgm:pt>
    <dgm:pt modelId="{87285BC7-4345-47EA-9893-1067406D2191}" type="pres">
      <dgm:prSet presAssocID="{D3F27D0B-F584-48E4-9BF3-04497E8D05FA}" presName="textRect" presStyleLbl="revTx" presStyleIdx="2" presStyleCnt="4">
        <dgm:presLayoutVars>
          <dgm:chMax val="1"/>
          <dgm:chPref val="1"/>
        </dgm:presLayoutVars>
      </dgm:prSet>
      <dgm:spPr/>
    </dgm:pt>
    <dgm:pt modelId="{2DC02B4C-0C4F-4110-ABF5-73FC334C7FF7}" type="pres">
      <dgm:prSet presAssocID="{CF0C4747-3B36-4A7F-B757-06D890EB3036}" presName="sibTrans" presStyleCnt="0"/>
      <dgm:spPr/>
    </dgm:pt>
    <dgm:pt modelId="{D27889F1-AA26-4A7E-B95C-C61BBA0F21F5}" type="pres">
      <dgm:prSet presAssocID="{34ACC308-6CED-49E5-BDA9-601C80B505F3}" presName="compNode" presStyleCnt="0"/>
      <dgm:spPr/>
    </dgm:pt>
    <dgm:pt modelId="{8D68777E-DD3A-44DA-9A57-266E0A4C4714}" type="pres">
      <dgm:prSet presAssocID="{34ACC308-6CED-49E5-BDA9-601C80B505F3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pward trend"/>
        </a:ext>
      </dgm:extLst>
    </dgm:pt>
    <dgm:pt modelId="{7BD331F9-7161-4DEA-90F9-3D9CD0151CF2}" type="pres">
      <dgm:prSet presAssocID="{34ACC308-6CED-49E5-BDA9-601C80B505F3}" presName="spaceRect" presStyleCnt="0"/>
      <dgm:spPr/>
    </dgm:pt>
    <dgm:pt modelId="{EC547227-E369-4627-B5D0-205280E0EF40}" type="pres">
      <dgm:prSet presAssocID="{34ACC308-6CED-49E5-BDA9-601C80B505F3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60F5BD01-5B6F-4D5E-8161-E4A1CC70D1C0}" type="presOf" srcId="{FB4A910C-718A-4360-B222-B33077DCFC5F}" destId="{2A54DA17-4269-4F29-9AFD-3B4B1576E145}" srcOrd="0" destOrd="0" presId="urn:microsoft.com/office/officeart/2018/2/layout/IconLabelList"/>
    <dgm:cxn modelId="{1D5B473F-E9FE-4053-A2CC-481D0B00BA84}" type="presOf" srcId="{3B8EF40D-F43D-4739-8A44-D4D1E5185438}" destId="{03EDA8D3-DB93-4336-84E3-A3406F894661}" srcOrd="0" destOrd="0" presId="urn:microsoft.com/office/officeart/2018/2/layout/IconLabelList"/>
    <dgm:cxn modelId="{29D37C5B-D529-4D9F-BF06-A8D96C6EF26D}" srcId="{3B8EF40D-F43D-4739-8A44-D4D1E5185438}" destId="{3214D577-E696-48E5-ABD5-119722C7A9D5}" srcOrd="0" destOrd="0" parTransId="{A75258B8-B2B9-46E5-826E-2121232E57D9}" sibTransId="{0F436884-BE97-44DC-A0EB-A82293145AD4}"/>
    <dgm:cxn modelId="{BEC8E354-CAF1-44FE-8C41-40909AD34FAA}" type="presOf" srcId="{D3F27D0B-F584-48E4-9BF3-04497E8D05FA}" destId="{87285BC7-4345-47EA-9893-1067406D2191}" srcOrd="0" destOrd="0" presId="urn:microsoft.com/office/officeart/2018/2/layout/IconLabelList"/>
    <dgm:cxn modelId="{E15B5B58-69D7-4604-B952-A02494C36EF0}" srcId="{3B8EF40D-F43D-4739-8A44-D4D1E5185438}" destId="{FB4A910C-718A-4360-B222-B33077DCFC5F}" srcOrd="1" destOrd="0" parTransId="{691191C4-5A98-4480-B778-E35C85FC605F}" sibTransId="{E32AC0F3-76C7-4CD2-B6D3-1733D19EF983}"/>
    <dgm:cxn modelId="{5469FD8C-522C-41EC-A900-5A1D953418FD}" type="presOf" srcId="{3214D577-E696-48E5-ABD5-119722C7A9D5}" destId="{886B94EB-DDA4-4165-8AAD-7697BE983402}" srcOrd="0" destOrd="0" presId="urn:microsoft.com/office/officeart/2018/2/layout/IconLabelList"/>
    <dgm:cxn modelId="{4B2BAB92-F127-4323-942D-1A60CE07C922}" srcId="{3B8EF40D-F43D-4739-8A44-D4D1E5185438}" destId="{34ACC308-6CED-49E5-BDA9-601C80B505F3}" srcOrd="3" destOrd="0" parTransId="{A31A3D31-AE4C-4EFC-AFD7-42E8FED3CD87}" sibTransId="{5DF39CF5-30BB-4EB4-A730-0CEFAEFE0CD9}"/>
    <dgm:cxn modelId="{266AB096-5242-41D8-AB12-67F8FDAAA3B1}" srcId="{3B8EF40D-F43D-4739-8A44-D4D1E5185438}" destId="{D3F27D0B-F584-48E4-9BF3-04497E8D05FA}" srcOrd="2" destOrd="0" parTransId="{0EAC7BA2-8668-4EC5-83EB-F2BACB9CFD9B}" sibTransId="{CF0C4747-3B36-4A7F-B757-06D890EB3036}"/>
    <dgm:cxn modelId="{D93EC2F7-DE71-48AE-B9C1-C44B8A813F7F}" type="presOf" srcId="{34ACC308-6CED-49E5-BDA9-601C80B505F3}" destId="{EC547227-E369-4627-B5D0-205280E0EF40}" srcOrd="0" destOrd="0" presId="urn:microsoft.com/office/officeart/2018/2/layout/IconLabelList"/>
    <dgm:cxn modelId="{FF9B1A5F-602D-4C49-9192-BDCAC2B40EFC}" type="presParOf" srcId="{03EDA8D3-DB93-4336-84E3-A3406F894661}" destId="{789BA903-6108-49EE-B3D3-62A28B866863}" srcOrd="0" destOrd="0" presId="urn:microsoft.com/office/officeart/2018/2/layout/IconLabelList"/>
    <dgm:cxn modelId="{6D7B694D-96BA-439F-9429-21C096CFB3D4}" type="presParOf" srcId="{789BA903-6108-49EE-B3D3-62A28B866863}" destId="{EA6009DA-F5BF-4ECC-9146-1F45895F59FB}" srcOrd="0" destOrd="0" presId="urn:microsoft.com/office/officeart/2018/2/layout/IconLabelList"/>
    <dgm:cxn modelId="{ED36EA91-8B12-4AFB-BF13-7AFFB6A82952}" type="presParOf" srcId="{789BA903-6108-49EE-B3D3-62A28B866863}" destId="{26548E2A-C33A-4E21-B259-E0AF9BECD256}" srcOrd="1" destOrd="0" presId="urn:microsoft.com/office/officeart/2018/2/layout/IconLabelList"/>
    <dgm:cxn modelId="{B6B9E78E-200F-4D61-BC54-284D8D363CF3}" type="presParOf" srcId="{789BA903-6108-49EE-B3D3-62A28B866863}" destId="{886B94EB-DDA4-4165-8AAD-7697BE983402}" srcOrd="2" destOrd="0" presId="urn:microsoft.com/office/officeart/2018/2/layout/IconLabelList"/>
    <dgm:cxn modelId="{21E5C245-352B-479B-954D-13E497340133}" type="presParOf" srcId="{03EDA8D3-DB93-4336-84E3-A3406F894661}" destId="{1A3A2664-6FD2-4840-AE2C-4B926B82C61C}" srcOrd="1" destOrd="0" presId="urn:microsoft.com/office/officeart/2018/2/layout/IconLabelList"/>
    <dgm:cxn modelId="{3B016752-BDD1-44BE-B6F3-1BEC846B6B6A}" type="presParOf" srcId="{03EDA8D3-DB93-4336-84E3-A3406F894661}" destId="{1C587359-C985-4335-B4EB-BF599BAFB8FD}" srcOrd="2" destOrd="0" presId="urn:microsoft.com/office/officeart/2018/2/layout/IconLabelList"/>
    <dgm:cxn modelId="{CBF78A9C-6B03-4937-8C0E-1C72F0087265}" type="presParOf" srcId="{1C587359-C985-4335-B4EB-BF599BAFB8FD}" destId="{A05995EE-1FC9-4269-923E-7FE3749C5A26}" srcOrd="0" destOrd="0" presId="urn:microsoft.com/office/officeart/2018/2/layout/IconLabelList"/>
    <dgm:cxn modelId="{0116D7CF-A480-482F-B30B-E8E386E3570D}" type="presParOf" srcId="{1C587359-C985-4335-B4EB-BF599BAFB8FD}" destId="{3605A89D-D62F-4E1B-AA5D-71CA0FC61DD6}" srcOrd="1" destOrd="0" presId="urn:microsoft.com/office/officeart/2018/2/layout/IconLabelList"/>
    <dgm:cxn modelId="{7CB223DD-3F71-4D20-9E1B-DDEA0187A815}" type="presParOf" srcId="{1C587359-C985-4335-B4EB-BF599BAFB8FD}" destId="{2A54DA17-4269-4F29-9AFD-3B4B1576E145}" srcOrd="2" destOrd="0" presId="urn:microsoft.com/office/officeart/2018/2/layout/IconLabelList"/>
    <dgm:cxn modelId="{8A2044DC-E22B-479F-B5A5-D10ECB9D9456}" type="presParOf" srcId="{03EDA8D3-DB93-4336-84E3-A3406F894661}" destId="{EC290BA9-D455-4222-9AA3-F84825B4655E}" srcOrd="3" destOrd="0" presId="urn:microsoft.com/office/officeart/2018/2/layout/IconLabelList"/>
    <dgm:cxn modelId="{973ADDFC-0BED-430C-B0A1-BCF223F512C5}" type="presParOf" srcId="{03EDA8D3-DB93-4336-84E3-A3406F894661}" destId="{228AAB78-C2EB-4AC6-99BC-CE3CB9D27BB9}" srcOrd="4" destOrd="0" presId="urn:microsoft.com/office/officeart/2018/2/layout/IconLabelList"/>
    <dgm:cxn modelId="{15A7B1B3-D55B-447A-B92E-B5A6C997968E}" type="presParOf" srcId="{228AAB78-C2EB-4AC6-99BC-CE3CB9D27BB9}" destId="{C0F7BE94-83C0-4C71-B7E9-D0419C91FD9C}" srcOrd="0" destOrd="0" presId="urn:microsoft.com/office/officeart/2018/2/layout/IconLabelList"/>
    <dgm:cxn modelId="{0B71392C-79A8-4137-A61F-1445AB2266FD}" type="presParOf" srcId="{228AAB78-C2EB-4AC6-99BC-CE3CB9D27BB9}" destId="{6AEBC7A4-46BA-4BBA-B764-CACB09CBD7DC}" srcOrd="1" destOrd="0" presId="urn:microsoft.com/office/officeart/2018/2/layout/IconLabelList"/>
    <dgm:cxn modelId="{CE57327F-1B26-4000-B99C-B50EB7032D9B}" type="presParOf" srcId="{228AAB78-C2EB-4AC6-99BC-CE3CB9D27BB9}" destId="{87285BC7-4345-47EA-9893-1067406D2191}" srcOrd="2" destOrd="0" presId="urn:microsoft.com/office/officeart/2018/2/layout/IconLabelList"/>
    <dgm:cxn modelId="{0CC34B47-5687-4359-A7AA-169FC6962A4F}" type="presParOf" srcId="{03EDA8D3-DB93-4336-84E3-A3406F894661}" destId="{2DC02B4C-0C4F-4110-ABF5-73FC334C7FF7}" srcOrd="5" destOrd="0" presId="urn:microsoft.com/office/officeart/2018/2/layout/IconLabelList"/>
    <dgm:cxn modelId="{F9BA0CCB-2ECE-4F2C-9B77-3693C9253767}" type="presParOf" srcId="{03EDA8D3-DB93-4336-84E3-A3406F894661}" destId="{D27889F1-AA26-4A7E-B95C-C61BBA0F21F5}" srcOrd="6" destOrd="0" presId="urn:microsoft.com/office/officeart/2018/2/layout/IconLabelList"/>
    <dgm:cxn modelId="{F11FDA9D-FFC1-40D1-94D1-EB0953809153}" type="presParOf" srcId="{D27889F1-AA26-4A7E-B95C-C61BBA0F21F5}" destId="{8D68777E-DD3A-44DA-9A57-266E0A4C4714}" srcOrd="0" destOrd="0" presId="urn:microsoft.com/office/officeart/2018/2/layout/IconLabelList"/>
    <dgm:cxn modelId="{F39FAE99-5C81-43BF-925A-AFCCE48E7721}" type="presParOf" srcId="{D27889F1-AA26-4A7E-B95C-C61BBA0F21F5}" destId="{7BD331F9-7161-4DEA-90F9-3D9CD0151CF2}" srcOrd="1" destOrd="0" presId="urn:microsoft.com/office/officeart/2018/2/layout/IconLabelList"/>
    <dgm:cxn modelId="{DF9B729B-9EC9-4862-99A0-417C5033F009}" type="presParOf" srcId="{D27889F1-AA26-4A7E-B95C-C61BBA0F21F5}" destId="{EC547227-E369-4627-B5D0-205280E0EF40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B8EF40D-F43D-4739-8A44-D4D1E5185438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3214D577-E696-48E5-ABD5-119722C7A9D5}">
      <dgm:prSet/>
      <dgm:spPr/>
      <dgm:t>
        <a:bodyPr/>
        <a:lstStyle/>
        <a:p>
          <a:r>
            <a:rPr lang="en-US"/>
            <a:t>Compliance</a:t>
          </a:r>
        </a:p>
      </dgm:t>
    </dgm:pt>
    <dgm:pt modelId="{A75258B8-B2B9-46E5-826E-2121232E57D9}" type="parTrans" cxnId="{29D37C5B-D529-4D9F-BF06-A8D96C6EF26D}">
      <dgm:prSet/>
      <dgm:spPr/>
      <dgm:t>
        <a:bodyPr/>
        <a:lstStyle/>
        <a:p>
          <a:endParaRPr lang="en-US"/>
        </a:p>
      </dgm:t>
    </dgm:pt>
    <dgm:pt modelId="{0F436884-BE97-44DC-A0EB-A82293145AD4}" type="sibTrans" cxnId="{29D37C5B-D529-4D9F-BF06-A8D96C6EF26D}">
      <dgm:prSet/>
      <dgm:spPr/>
      <dgm:t>
        <a:bodyPr/>
        <a:lstStyle/>
        <a:p>
          <a:endParaRPr lang="en-US"/>
        </a:p>
      </dgm:t>
    </dgm:pt>
    <dgm:pt modelId="{FB4A910C-718A-4360-B222-B33077DCFC5F}">
      <dgm:prSet/>
      <dgm:spPr/>
      <dgm:t>
        <a:bodyPr/>
        <a:lstStyle/>
        <a:p>
          <a:r>
            <a:rPr lang="en-US"/>
            <a:t>Exit Management</a:t>
          </a:r>
        </a:p>
      </dgm:t>
    </dgm:pt>
    <dgm:pt modelId="{691191C4-5A98-4480-B778-E35C85FC605F}" type="parTrans" cxnId="{E15B5B58-69D7-4604-B952-A02494C36EF0}">
      <dgm:prSet/>
      <dgm:spPr/>
      <dgm:t>
        <a:bodyPr/>
        <a:lstStyle/>
        <a:p>
          <a:endParaRPr lang="en-US"/>
        </a:p>
      </dgm:t>
    </dgm:pt>
    <dgm:pt modelId="{E32AC0F3-76C7-4CD2-B6D3-1733D19EF983}" type="sibTrans" cxnId="{E15B5B58-69D7-4604-B952-A02494C36EF0}">
      <dgm:prSet/>
      <dgm:spPr/>
      <dgm:t>
        <a:bodyPr/>
        <a:lstStyle/>
        <a:p>
          <a:endParaRPr lang="en-US"/>
        </a:p>
      </dgm:t>
    </dgm:pt>
    <dgm:pt modelId="{D3F27D0B-F584-48E4-9BF3-04497E8D05FA}">
      <dgm:prSet/>
      <dgm:spPr/>
      <dgm:t>
        <a:bodyPr/>
        <a:lstStyle/>
        <a:p>
          <a:r>
            <a:rPr lang="en-US"/>
            <a:t>Document management</a:t>
          </a:r>
        </a:p>
      </dgm:t>
    </dgm:pt>
    <dgm:pt modelId="{0EAC7BA2-8668-4EC5-83EB-F2BACB9CFD9B}" type="parTrans" cxnId="{266AB096-5242-41D8-AB12-67F8FDAAA3B1}">
      <dgm:prSet/>
      <dgm:spPr/>
      <dgm:t>
        <a:bodyPr/>
        <a:lstStyle/>
        <a:p>
          <a:endParaRPr lang="en-US"/>
        </a:p>
      </dgm:t>
    </dgm:pt>
    <dgm:pt modelId="{CF0C4747-3B36-4A7F-B757-06D890EB3036}" type="sibTrans" cxnId="{266AB096-5242-41D8-AB12-67F8FDAAA3B1}">
      <dgm:prSet/>
      <dgm:spPr/>
      <dgm:t>
        <a:bodyPr/>
        <a:lstStyle/>
        <a:p>
          <a:endParaRPr lang="en-US"/>
        </a:p>
      </dgm:t>
    </dgm:pt>
    <dgm:pt modelId="{34ACC308-6CED-49E5-BDA9-601C80B505F3}">
      <dgm:prSet/>
      <dgm:spPr/>
      <dgm:t>
        <a:bodyPr/>
        <a:lstStyle/>
        <a:p>
          <a:r>
            <a:rPr lang="en-US"/>
            <a:t>News announcements</a:t>
          </a:r>
        </a:p>
      </dgm:t>
    </dgm:pt>
    <dgm:pt modelId="{A31A3D31-AE4C-4EFC-AFD7-42E8FED3CD87}" type="parTrans" cxnId="{4B2BAB92-F127-4323-942D-1A60CE07C922}">
      <dgm:prSet/>
      <dgm:spPr/>
      <dgm:t>
        <a:bodyPr/>
        <a:lstStyle/>
        <a:p>
          <a:endParaRPr lang="en-US"/>
        </a:p>
      </dgm:t>
    </dgm:pt>
    <dgm:pt modelId="{5DF39CF5-30BB-4EB4-A730-0CEFAEFE0CD9}" type="sibTrans" cxnId="{4B2BAB92-F127-4323-942D-1A60CE07C922}">
      <dgm:prSet/>
      <dgm:spPr/>
      <dgm:t>
        <a:bodyPr/>
        <a:lstStyle/>
        <a:p>
          <a:endParaRPr lang="en-US"/>
        </a:p>
      </dgm:t>
    </dgm:pt>
    <dgm:pt modelId="{03EDA8D3-DB93-4336-84E3-A3406F894661}" type="pres">
      <dgm:prSet presAssocID="{3B8EF40D-F43D-4739-8A44-D4D1E5185438}" presName="root" presStyleCnt="0">
        <dgm:presLayoutVars>
          <dgm:dir/>
          <dgm:resizeHandles val="exact"/>
        </dgm:presLayoutVars>
      </dgm:prSet>
      <dgm:spPr/>
    </dgm:pt>
    <dgm:pt modelId="{789BA903-6108-49EE-B3D3-62A28B866863}" type="pres">
      <dgm:prSet presAssocID="{3214D577-E696-48E5-ABD5-119722C7A9D5}" presName="compNode" presStyleCnt="0"/>
      <dgm:spPr/>
    </dgm:pt>
    <dgm:pt modelId="{EA6009DA-F5BF-4ECC-9146-1F45895F59FB}" type="pres">
      <dgm:prSet presAssocID="{3214D577-E696-48E5-ABD5-119722C7A9D5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list"/>
        </a:ext>
      </dgm:extLst>
    </dgm:pt>
    <dgm:pt modelId="{26548E2A-C33A-4E21-B259-E0AF9BECD256}" type="pres">
      <dgm:prSet presAssocID="{3214D577-E696-48E5-ABD5-119722C7A9D5}" presName="spaceRect" presStyleCnt="0"/>
      <dgm:spPr/>
    </dgm:pt>
    <dgm:pt modelId="{886B94EB-DDA4-4165-8AAD-7697BE983402}" type="pres">
      <dgm:prSet presAssocID="{3214D577-E696-48E5-ABD5-119722C7A9D5}" presName="textRect" presStyleLbl="revTx" presStyleIdx="0" presStyleCnt="4">
        <dgm:presLayoutVars>
          <dgm:chMax val="1"/>
          <dgm:chPref val="1"/>
        </dgm:presLayoutVars>
      </dgm:prSet>
      <dgm:spPr/>
    </dgm:pt>
    <dgm:pt modelId="{1A3A2664-6FD2-4840-AE2C-4B926B82C61C}" type="pres">
      <dgm:prSet presAssocID="{0F436884-BE97-44DC-A0EB-A82293145AD4}" presName="sibTrans" presStyleCnt="0"/>
      <dgm:spPr/>
    </dgm:pt>
    <dgm:pt modelId="{1C587359-C985-4335-B4EB-BF599BAFB8FD}" type="pres">
      <dgm:prSet presAssocID="{FB4A910C-718A-4360-B222-B33077DCFC5F}" presName="compNode" presStyleCnt="0"/>
      <dgm:spPr/>
    </dgm:pt>
    <dgm:pt modelId="{A05995EE-1FC9-4269-923E-7FE3749C5A26}" type="pres">
      <dgm:prSet presAssocID="{FB4A910C-718A-4360-B222-B33077DCFC5F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ffice Worker"/>
        </a:ext>
      </dgm:extLst>
    </dgm:pt>
    <dgm:pt modelId="{3605A89D-D62F-4E1B-AA5D-71CA0FC61DD6}" type="pres">
      <dgm:prSet presAssocID="{FB4A910C-718A-4360-B222-B33077DCFC5F}" presName="spaceRect" presStyleCnt="0"/>
      <dgm:spPr/>
    </dgm:pt>
    <dgm:pt modelId="{2A54DA17-4269-4F29-9AFD-3B4B1576E145}" type="pres">
      <dgm:prSet presAssocID="{FB4A910C-718A-4360-B222-B33077DCFC5F}" presName="textRect" presStyleLbl="revTx" presStyleIdx="1" presStyleCnt="4">
        <dgm:presLayoutVars>
          <dgm:chMax val="1"/>
          <dgm:chPref val="1"/>
        </dgm:presLayoutVars>
      </dgm:prSet>
      <dgm:spPr/>
    </dgm:pt>
    <dgm:pt modelId="{EC290BA9-D455-4222-9AA3-F84825B4655E}" type="pres">
      <dgm:prSet presAssocID="{E32AC0F3-76C7-4CD2-B6D3-1733D19EF983}" presName="sibTrans" presStyleCnt="0"/>
      <dgm:spPr/>
    </dgm:pt>
    <dgm:pt modelId="{228AAB78-C2EB-4AC6-99BC-CE3CB9D27BB9}" type="pres">
      <dgm:prSet presAssocID="{D3F27D0B-F584-48E4-9BF3-04497E8D05FA}" presName="compNode" presStyleCnt="0"/>
      <dgm:spPr/>
    </dgm:pt>
    <dgm:pt modelId="{C0F7BE94-83C0-4C71-B7E9-D0419C91FD9C}" type="pres">
      <dgm:prSet presAssocID="{D3F27D0B-F584-48E4-9BF3-04497E8D05FA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pen Folder"/>
        </a:ext>
      </dgm:extLst>
    </dgm:pt>
    <dgm:pt modelId="{6AEBC7A4-46BA-4BBA-B764-CACB09CBD7DC}" type="pres">
      <dgm:prSet presAssocID="{D3F27D0B-F584-48E4-9BF3-04497E8D05FA}" presName="spaceRect" presStyleCnt="0"/>
      <dgm:spPr/>
    </dgm:pt>
    <dgm:pt modelId="{87285BC7-4345-47EA-9893-1067406D2191}" type="pres">
      <dgm:prSet presAssocID="{D3F27D0B-F584-48E4-9BF3-04497E8D05FA}" presName="textRect" presStyleLbl="revTx" presStyleIdx="2" presStyleCnt="4">
        <dgm:presLayoutVars>
          <dgm:chMax val="1"/>
          <dgm:chPref val="1"/>
        </dgm:presLayoutVars>
      </dgm:prSet>
      <dgm:spPr/>
    </dgm:pt>
    <dgm:pt modelId="{2DC02B4C-0C4F-4110-ABF5-73FC334C7FF7}" type="pres">
      <dgm:prSet presAssocID="{CF0C4747-3B36-4A7F-B757-06D890EB3036}" presName="sibTrans" presStyleCnt="0"/>
      <dgm:spPr/>
    </dgm:pt>
    <dgm:pt modelId="{D27889F1-AA26-4A7E-B95C-C61BBA0F21F5}" type="pres">
      <dgm:prSet presAssocID="{34ACC308-6CED-49E5-BDA9-601C80B505F3}" presName="compNode" presStyleCnt="0"/>
      <dgm:spPr/>
    </dgm:pt>
    <dgm:pt modelId="{8D68777E-DD3A-44DA-9A57-266E0A4C4714}" type="pres">
      <dgm:prSet presAssocID="{34ACC308-6CED-49E5-BDA9-601C80B505F3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cument"/>
        </a:ext>
      </dgm:extLst>
    </dgm:pt>
    <dgm:pt modelId="{7BD331F9-7161-4DEA-90F9-3D9CD0151CF2}" type="pres">
      <dgm:prSet presAssocID="{34ACC308-6CED-49E5-BDA9-601C80B505F3}" presName="spaceRect" presStyleCnt="0"/>
      <dgm:spPr/>
    </dgm:pt>
    <dgm:pt modelId="{EC547227-E369-4627-B5D0-205280E0EF40}" type="pres">
      <dgm:prSet presAssocID="{34ACC308-6CED-49E5-BDA9-601C80B505F3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60F5BD01-5B6F-4D5E-8161-E4A1CC70D1C0}" type="presOf" srcId="{FB4A910C-718A-4360-B222-B33077DCFC5F}" destId="{2A54DA17-4269-4F29-9AFD-3B4B1576E145}" srcOrd="0" destOrd="0" presId="urn:microsoft.com/office/officeart/2018/2/layout/IconLabelList"/>
    <dgm:cxn modelId="{1D5B473F-E9FE-4053-A2CC-481D0B00BA84}" type="presOf" srcId="{3B8EF40D-F43D-4739-8A44-D4D1E5185438}" destId="{03EDA8D3-DB93-4336-84E3-A3406F894661}" srcOrd="0" destOrd="0" presId="urn:microsoft.com/office/officeart/2018/2/layout/IconLabelList"/>
    <dgm:cxn modelId="{29D37C5B-D529-4D9F-BF06-A8D96C6EF26D}" srcId="{3B8EF40D-F43D-4739-8A44-D4D1E5185438}" destId="{3214D577-E696-48E5-ABD5-119722C7A9D5}" srcOrd="0" destOrd="0" parTransId="{A75258B8-B2B9-46E5-826E-2121232E57D9}" sibTransId="{0F436884-BE97-44DC-A0EB-A82293145AD4}"/>
    <dgm:cxn modelId="{BEC8E354-CAF1-44FE-8C41-40909AD34FAA}" type="presOf" srcId="{D3F27D0B-F584-48E4-9BF3-04497E8D05FA}" destId="{87285BC7-4345-47EA-9893-1067406D2191}" srcOrd="0" destOrd="0" presId="urn:microsoft.com/office/officeart/2018/2/layout/IconLabelList"/>
    <dgm:cxn modelId="{E15B5B58-69D7-4604-B952-A02494C36EF0}" srcId="{3B8EF40D-F43D-4739-8A44-D4D1E5185438}" destId="{FB4A910C-718A-4360-B222-B33077DCFC5F}" srcOrd="1" destOrd="0" parTransId="{691191C4-5A98-4480-B778-E35C85FC605F}" sibTransId="{E32AC0F3-76C7-4CD2-B6D3-1733D19EF983}"/>
    <dgm:cxn modelId="{5469FD8C-522C-41EC-A900-5A1D953418FD}" type="presOf" srcId="{3214D577-E696-48E5-ABD5-119722C7A9D5}" destId="{886B94EB-DDA4-4165-8AAD-7697BE983402}" srcOrd="0" destOrd="0" presId="urn:microsoft.com/office/officeart/2018/2/layout/IconLabelList"/>
    <dgm:cxn modelId="{4B2BAB92-F127-4323-942D-1A60CE07C922}" srcId="{3B8EF40D-F43D-4739-8A44-D4D1E5185438}" destId="{34ACC308-6CED-49E5-BDA9-601C80B505F3}" srcOrd="3" destOrd="0" parTransId="{A31A3D31-AE4C-4EFC-AFD7-42E8FED3CD87}" sibTransId="{5DF39CF5-30BB-4EB4-A730-0CEFAEFE0CD9}"/>
    <dgm:cxn modelId="{266AB096-5242-41D8-AB12-67F8FDAAA3B1}" srcId="{3B8EF40D-F43D-4739-8A44-D4D1E5185438}" destId="{D3F27D0B-F584-48E4-9BF3-04497E8D05FA}" srcOrd="2" destOrd="0" parTransId="{0EAC7BA2-8668-4EC5-83EB-F2BACB9CFD9B}" sibTransId="{CF0C4747-3B36-4A7F-B757-06D890EB3036}"/>
    <dgm:cxn modelId="{D93EC2F7-DE71-48AE-B9C1-C44B8A813F7F}" type="presOf" srcId="{34ACC308-6CED-49E5-BDA9-601C80B505F3}" destId="{EC547227-E369-4627-B5D0-205280E0EF40}" srcOrd="0" destOrd="0" presId="urn:microsoft.com/office/officeart/2018/2/layout/IconLabelList"/>
    <dgm:cxn modelId="{FF9B1A5F-602D-4C49-9192-BDCAC2B40EFC}" type="presParOf" srcId="{03EDA8D3-DB93-4336-84E3-A3406F894661}" destId="{789BA903-6108-49EE-B3D3-62A28B866863}" srcOrd="0" destOrd="0" presId="urn:microsoft.com/office/officeart/2018/2/layout/IconLabelList"/>
    <dgm:cxn modelId="{6D7B694D-96BA-439F-9429-21C096CFB3D4}" type="presParOf" srcId="{789BA903-6108-49EE-B3D3-62A28B866863}" destId="{EA6009DA-F5BF-4ECC-9146-1F45895F59FB}" srcOrd="0" destOrd="0" presId="urn:microsoft.com/office/officeart/2018/2/layout/IconLabelList"/>
    <dgm:cxn modelId="{ED36EA91-8B12-4AFB-BF13-7AFFB6A82952}" type="presParOf" srcId="{789BA903-6108-49EE-B3D3-62A28B866863}" destId="{26548E2A-C33A-4E21-B259-E0AF9BECD256}" srcOrd="1" destOrd="0" presId="urn:microsoft.com/office/officeart/2018/2/layout/IconLabelList"/>
    <dgm:cxn modelId="{B6B9E78E-200F-4D61-BC54-284D8D363CF3}" type="presParOf" srcId="{789BA903-6108-49EE-B3D3-62A28B866863}" destId="{886B94EB-DDA4-4165-8AAD-7697BE983402}" srcOrd="2" destOrd="0" presId="urn:microsoft.com/office/officeart/2018/2/layout/IconLabelList"/>
    <dgm:cxn modelId="{21E5C245-352B-479B-954D-13E497340133}" type="presParOf" srcId="{03EDA8D3-DB93-4336-84E3-A3406F894661}" destId="{1A3A2664-6FD2-4840-AE2C-4B926B82C61C}" srcOrd="1" destOrd="0" presId="urn:microsoft.com/office/officeart/2018/2/layout/IconLabelList"/>
    <dgm:cxn modelId="{3B016752-BDD1-44BE-B6F3-1BEC846B6B6A}" type="presParOf" srcId="{03EDA8D3-DB93-4336-84E3-A3406F894661}" destId="{1C587359-C985-4335-B4EB-BF599BAFB8FD}" srcOrd="2" destOrd="0" presId="urn:microsoft.com/office/officeart/2018/2/layout/IconLabelList"/>
    <dgm:cxn modelId="{CBF78A9C-6B03-4937-8C0E-1C72F0087265}" type="presParOf" srcId="{1C587359-C985-4335-B4EB-BF599BAFB8FD}" destId="{A05995EE-1FC9-4269-923E-7FE3749C5A26}" srcOrd="0" destOrd="0" presId="urn:microsoft.com/office/officeart/2018/2/layout/IconLabelList"/>
    <dgm:cxn modelId="{0116D7CF-A480-482F-B30B-E8E386E3570D}" type="presParOf" srcId="{1C587359-C985-4335-B4EB-BF599BAFB8FD}" destId="{3605A89D-D62F-4E1B-AA5D-71CA0FC61DD6}" srcOrd="1" destOrd="0" presId="urn:microsoft.com/office/officeart/2018/2/layout/IconLabelList"/>
    <dgm:cxn modelId="{7CB223DD-3F71-4D20-9E1B-DDEA0187A815}" type="presParOf" srcId="{1C587359-C985-4335-B4EB-BF599BAFB8FD}" destId="{2A54DA17-4269-4F29-9AFD-3B4B1576E145}" srcOrd="2" destOrd="0" presId="urn:microsoft.com/office/officeart/2018/2/layout/IconLabelList"/>
    <dgm:cxn modelId="{8A2044DC-E22B-479F-B5A5-D10ECB9D9456}" type="presParOf" srcId="{03EDA8D3-DB93-4336-84E3-A3406F894661}" destId="{EC290BA9-D455-4222-9AA3-F84825B4655E}" srcOrd="3" destOrd="0" presId="urn:microsoft.com/office/officeart/2018/2/layout/IconLabelList"/>
    <dgm:cxn modelId="{973ADDFC-0BED-430C-B0A1-BCF223F512C5}" type="presParOf" srcId="{03EDA8D3-DB93-4336-84E3-A3406F894661}" destId="{228AAB78-C2EB-4AC6-99BC-CE3CB9D27BB9}" srcOrd="4" destOrd="0" presId="urn:microsoft.com/office/officeart/2018/2/layout/IconLabelList"/>
    <dgm:cxn modelId="{15A7B1B3-D55B-447A-B92E-B5A6C997968E}" type="presParOf" srcId="{228AAB78-C2EB-4AC6-99BC-CE3CB9D27BB9}" destId="{C0F7BE94-83C0-4C71-B7E9-D0419C91FD9C}" srcOrd="0" destOrd="0" presId="urn:microsoft.com/office/officeart/2018/2/layout/IconLabelList"/>
    <dgm:cxn modelId="{0B71392C-79A8-4137-A61F-1445AB2266FD}" type="presParOf" srcId="{228AAB78-C2EB-4AC6-99BC-CE3CB9D27BB9}" destId="{6AEBC7A4-46BA-4BBA-B764-CACB09CBD7DC}" srcOrd="1" destOrd="0" presId="urn:microsoft.com/office/officeart/2018/2/layout/IconLabelList"/>
    <dgm:cxn modelId="{CE57327F-1B26-4000-B99C-B50EB7032D9B}" type="presParOf" srcId="{228AAB78-C2EB-4AC6-99BC-CE3CB9D27BB9}" destId="{87285BC7-4345-47EA-9893-1067406D2191}" srcOrd="2" destOrd="0" presId="urn:microsoft.com/office/officeart/2018/2/layout/IconLabelList"/>
    <dgm:cxn modelId="{0CC34B47-5687-4359-A7AA-169FC6962A4F}" type="presParOf" srcId="{03EDA8D3-DB93-4336-84E3-A3406F894661}" destId="{2DC02B4C-0C4F-4110-ABF5-73FC334C7FF7}" srcOrd="5" destOrd="0" presId="urn:microsoft.com/office/officeart/2018/2/layout/IconLabelList"/>
    <dgm:cxn modelId="{F9BA0CCB-2ECE-4F2C-9B77-3693C9253767}" type="presParOf" srcId="{03EDA8D3-DB93-4336-84E3-A3406F894661}" destId="{D27889F1-AA26-4A7E-B95C-C61BBA0F21F5}" srcOrd="6" destOrd="0" presId="urn:microsoft.com/office/officeart/2018/2/layout/IconLabelList"/>
    <dgm:cxn modelId="{F11FDA9D-FFC1-40D1-94D1-EB0953809153}" type="presParOf" srcId="{D27889F1-AA26-4A7E-B95C-C61BBA0F21F5}" destId="{8D68777E-DD3A-44DA-9A57-266E0A4C4714}" srcOrd="0" destOrd="0" presId="urn:microsoft.com/office/officeart/2018/2/layout/IconLabelList"/>
    <dgm:cxn modelId="{F39FAE99-5C81-43BF-925A-AFCCE48E7721}" type="presParOf" srcId="{D27889F1-AA26-4A7E-B95C-C61BBA0F21F5}" destId="{7BD331F9-7161-4DEA-90F9-3D9CD0151CF2}" srcOrd="1" destOrd="0" presId="urn:microsoft.com/office/officeart/2018/2/layout/IconLabelList"/>
    <dgm:cxn modelId="{DF9B729B-9EC9-4862-99A0-417C5033F009}" type="presParOf" srcId="{D27889F1-AA26-4A7E-B95C-C61BBA0F21F5}" destId="{EC547227-E369-4627-B5D0-205280E0EF40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B8EF40D-F43D-4739-8A44-D4D1E5185438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3214D577-E696-48E5-ABD5-119722C7A9D5}">
      <dgm:prSet/>
      <dgm:spPr/>
      <dgm:t>
        <a:bodyPr/>
        <a:lstStyle/>
        <a:p>
          <a:r>
            <a:rPr lang="en-US"/>
            <a:t>Employee Directory, Recruitment, Onboarding</a:t>
          </a:r>
        </a:p>
      </dgm:t>
    </dgm:pt>
    <dgm:pt modelId="{A75258B8-B2B9-46E5-826E-2121232E57D9}" type="parTrans" cxnId="{29D37C5B-D529-4D9F-BF06-A8D96C6EF26D}">
      <dgm:prSet/>
      <dgm:spPr/>
      <dgm:t>
        <a:bodyPr/>
        <a:lstStyle/>
        <a:p>
          <a:endParaRPr lang="en-US"/>
        </a:p>
      </dgm:t>
    </dgm:pt>
    <dgm:pt modelId="{0F436884-BE97-44DC-A0EB-A82293145AD4}" type="sibTrans" cxnId="{29D37C5B-D529-4D9F-BF06-A8D96C6EF26D}">
      <dgm:prSet/>
      <dgm:spPr/>
      <dgm:t>
        <a:bodyPr/>
        <a:lstStyle/>
        <a:p>
          <a:endParaRPr lang="en-US"/>
        </a:p>
      </dgm:t>
    </dgm:pt>
    <dgm:pt modelId="{FB4A910C-718A-4360-B222-B33077DCFC5F}">
      <dgm:prSet/>
      <dgm:spPr/>
      <dgm:t>
        <a:bodyPr/>
        <a:lstStyle/>
        <a:p>
          <a:r>
            <a:rPr lang="en-US"/>
            <a:t>Attendance, Leave, Payroll, Performance, Training</a:t>
          </a:r>
        </a:p>
      </dgm:t>
    </dgm:pt>
    <dgm:pt modelId="{691191C4-5A98-4480-B778-E35C85FC605F}" type="parTrans" cxnId="{E15B5B58-69D7-4604-B952-A02494C36EF0}">
      <dgm:prSet/>
      <dgm:spPr/>
      <dgm:t>
        <a:bodyPr/>
        <a:lstStyle/>
        <a:p>
          <a:endParaRPr lang="en-US"/>
        </a:p>
      </dgm:t>
    </dgm:pt>
    <dgm:pt modelId="{E32AC0F3-76C7-4CD2-B6D3-1733D19EF983}" type="sibTrans" cxnId="{E15B5B58-69D7-4604-B952-A02494C36EF0}">
      <dgm:prSet/>
      <dgm:spPr/>
      <dgm:t>
        <a:bodyPr/>
        <a:lstStyle/>
        <a:p>
          <a:endParaRPr lang="en-US"/>
        </a:p>
      </dgm:t>
    </dgm:pt>
    <dgm:pt modelId="{D3F27D0B-F584-48E4-9BF3-04497E8D05FA}">
      <dgm:prSet/>
      <dgm:spPr/>
      <dgm:t>
        <a:bodyPr/>
        <a:lstStyle/>
        <a:p>
          <a:r>
            <a:rPr lang="en-US"/>
            <a:t>Self-Service, Compensation, HR Analytics, Grievance</a:t>
          </a:r>
        </a:p>
      </dgm:t>
    </dgm:pt>
    <dgm:pt modelId="{0EAC7BA2-8668-4EC5-83EB-F2BACB9CFD9B}" type="parTrans" cxnId="{266AB096-5242-41D8-AB12-67F8FDAAA3B1}">
      <dgm:prSet/>
      <dgm:spPr/>
      <dgm:t>
        <a:bodyPr/>
        <a:lstStyle/>
        <a:p>
          <a:endParaRPr lang="en-US"/>
        </a:p>
      </dgm:t>
    </dgm:pt>
    <dgm:pt modelId="{CF0C4747-3B36-4A7F-B757-06D890EB3036}" type="sibTrans" cxnId="{266AB096-5242-41D8-AB12-67F8FDAAA3B1}">
      <dgm:prSet/>
      <dgm:spPr/>
      <dgm:t>
        <a:bodyPr/>
        <a:lstStyle/>
        <a:p>
          <a:endParaRPr lang="en-US"/>
        </a:p>
      </dgm:t>
    </dgm:pt>
    <dgm:pt modelId="{34ACC308-6CED-49E5-BDA9-601C80B505F3}">
      <dgm:prSet/>
      <dgm:spPr/>
      <dgm:t>
        <a:bodyPr/>
        <a:lstStyle/>
        <a:p>
          <a:r>
            <a:rPr lang="en-US"/>
            <a:t>Compliance, Exit, Org Chart, Management, Docs, News</a:t>
          </a:r>
        </a:p>
      </dgm:t>
    </dgm:pt>
    <dgm:pt modelId="{A31A3D31-AE4C-4EFC-AFD7-42E8FED3CD87}" type="parTrans" cxnId="{4B2BAB92-F127-4323-942D-1A60CE07C922}">
      <dgm:prSet/>
      <dgm:spPr/>
      <dgm:t>
        <a:bodyPr/>
        <a:lstStyle/>
        <a:p>
          <a:endParaRPr lang="en-US"/>
        </a:p>
      </dgm:t>
    </dgm:pt>
    <dgm:pt modelId="{5DF39CF5-30BB-4EB4-A730-0CEFAEFE0CD9}" type="sibTrans" cxnId="{4B2BAB92-F127-4323-942D-1A60CE07C922}">
      <dgm:prSet/>
      <dgm:spPr/>
      <dgm:t>
        <a:bodyPr/>
        <a:lstStyle/>
        <a:p>
          <a:endParaRPr lang="en-US"/>
        </a:p>
      </dgm:t>
    </dgm:pt>
    <dgm:pt modelId="{03EDA8D3-DB93-4336-84E3-A3406F894661}" type="pres">
      <dgm:prSet presAssocID="{3B8EF40D-F43D-4739-8A44-D4D1E5185438}" presName="root" presStyleCnt="0">
        <dgm:presLayoutVars>
          <dgm:dir/>
          <dgm:resizeHandles val="exact"/>
        </dgm:presLayoutVars>
      </dgm:prSet>
      <dgm:spPr/>
    </dgm:pt>
    <dgm:pt modelId="{789BA903-6108-49EE-B3D3-62A28B866863}" type="pres">
      <dgm:prSet presAssocID="{3214D577-E696-48E5-ABD5-119722C7A9D5}" presName="compNode" presStyleCnt="0"/>
      <dgm:spPr/>
    </dgm:pt>
    <dgm:pt modelId="{EA6009DA-F5BF-4ECC-9146-1F45895F59FB}" type="pres">
      <dgm:prSet presAssocID="{3214D577-E696-48E5-ABD5-119722C7A9D5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mployee Badge"/>
        </a:ext>
      </dgm:extLst>
    </dgm:pt>
    <dgm:pt modelId="{26548E2A-C33A-4E21-B259-E0AF9BECD256}" type="pres">
      <dgm:prSet presAssocID="{3214D577-E696-48E5-ABD5-119722C7A9D5}" presName="spaceRect" presStyleCnt="0"/>
      <dgm:spPr/>
    </dgm:pt>
    <dgm:pt modelId="{886B94EB-DDA4-4165-8AAD-7697BE983402}" type="pres">
      <dgm:prSet presAssocID="{3214D577-E696-48E5-ABD5-119722C7A9D5}" presName="textRect" presStyleLbl="revTx" presStyleIdx="0" presStyleCnt="4">
        <dgm:presLayoutVars>
          <dgm:chMax val="1"/>
          <dgm:chPref val="1"/>
        </dgm:presLayoutVars>
      </dgm:prSet>
      <dgm:spPr/>
    </dgm:pt>
    <dgm:pt modelId="{1A3A2664-6FD2-4840-AE2C-4B926B82C61C}" type="pres">
      <dgm:prSet presAssocID="{0F436884-BE97-44DC-A0EB-A82293145AD4}" presName="sibTrans" presStyleCnt="0"/>
      <dgm:spPr/>
    </dgm:pt>
    <dgm:pt modelId="{1C587359-C985-4335-B4EB-BF599BAFB8FD}" type="pres">
      <dgm:prSet presAssocID="{FB4A910C-718A-4360-B222-B33077DCFC5F}" presName="compNode" presStyleCnt="0"/>
      <dgm:spPr/>
    </dgm:pt>
    <dgm:pt modelId="{A05995EE-1FC9-4269-923E-7FE3749C5A26}" type="pres">
      <dgm:prSet presAssocID="{FB4A910C-718A-4360-B222-B33077DCFC5F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ffice Worker"/>
        </a:ext>
      </dgm:extLst>
    </dgm:pt>
    <dgm:pt modelId="{3605A89D-D62F-4E1B-AA5D-71CA0FC61DD6}" type="pres">
      <dgm:prSet presAssocID="{FB4A910C-718A-4360-B222-B33077DCFC5F}" presName="spaceRect" presStyleCnt="0"/>
      <dgm:spPr/>
    </dgm:pt>
    <dgm:pt modelId="{2A54DA17-4269-4F29-9AFD-3B4B1576E145}" type="pres">
      <dgm:prSet presAssocID="{FB4A910C-718A-4360-B222-B33077DCFC5F}" presName="textRect" presStyleLbl="revTx" presStyleIdx="1" presStyleCnt="4">
        <dgm:presLayoutVars>
          <dgm:chMax val="1"/>
          <dgm:chPref val="1"/>
        </dgm:presLayoutVars>
      </dgm:prSet>
      <dgm:spPr/>
    </dgm:pt>
    <dgm:pt modelId="{EC290BA9-D455-4222-9AA3-F84825B4655E}" type="pres">
      <dgm:prSet presAssocID="{E32AC0F3-76C7-4CD2-B6D3-1733D19EF983}" presName="sibTrans" presStyleCnt="0"/>
      <dgm:spPr/>
    </dgm:pt>
    <dgm:pt modelId="{228AAB78-C2EB-4AC6-99BC-CE3CB9D27BB9}" type="pres">
      <dgm:prSet presAssocID="{D3F27D0B-F584-48E4-9BF3-04497E8D05FA}" presName="compNode" presStyleCnt="0"/>
      <dgm:spPr/>
    </dgm:pt>
    <dgm:pt modelId="{C0F7BE94-83C0-4C71-B7E9-D0419C91FD9C}" type="pres">
      <dgm:prSet presAssocID="{D3F27D0B-F584-48E4-9BF3-04497E8D05FA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at"/>
        </a:ext>
      </dgm:extLst>
    </dgm:pt>
    <dgm:pt modelId="{6AEBC7A4-46BA-4BBA-B764-CACB09CBD7DC}" type="pres">
      <dgm:prSet presAssocID="{D3F27D0B-F584-48E4-9BF3-04497E8D05FA}" presName="spaceRect" presStyleCnt="0"/>
      <dgm:spPr/>
    </dgm:pt>
    <dgm:pt modelId="{87285BC7-4345-47EA-9893-1067406D2191}" type="pres">
      <dgm:prSet presAssocID="{D3F27D0B-F584-48E4-9BF3-04497E8D05FA}" presName="textRect" presStyleLbl="revTx" presStyleIdx="2" presStyleCnt="4">
        <dgm:presLayoutVars>
          <dgm:chMax val="1"/>
          <dgm:chPref val="1"/>
        </dgm:presLayoutVars>
      </dgm:prSet>
      <dgm:spPr/>
    </dgm:pt>
    <dgm:pt modelId="{2DC02B4C-0C4F-4110-ABF5-73FC334C7FF7}" type="pres">
      <dgm:prSet presAssocID="{CF0C4747-3B36-4A7F-B757-06D890EB3036}" presName="sibTrans" presStyleCnt="0"/>
      <dgm:spPr/>
    </dgm:pt>
    <dgm:pt modelId="{D27889F1-AA26-4A7E-B95C-C61BBA0F21F5}" type="pres">
      <dgm:prSet presAssocID="{34ACC308-6CED-49E5-BDA9-601C80B505F3}" presName="compNode" presStyleCnt="0"/>
      <dgm:spPr/>
    </dgm:pt>
    <dgm:pt modelId="{8D68777E-DD3A-44DA-9A57-266E0A4C4714}" type="pres">
      <dgm:prSet presAssocID="{34ACC308-6CED-49E5-BDA9-601C80B505F3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cument"/>
        </a:ext>
      </dgm:extLst>
    </dgm:pt>
    <dgm:pt modelId="{7BD331F9-7161-4DEA-90F9-3D9CD0151CF2}" type="pres">
      <dgm:prSet presAssocID="{34ACC308-6CED-49E5-BDA9-601C80B505F3}" presName="spaceRect" presStyleCnt="0"/>
      <dgm:spPr/>
    </dgm:pt>
    <dgm:pt modelId="{EC547227-E369-4627-B5D0-205280E0EF40}" type="pres">
      <dgm:prSet presAssocID="{34ACC308-6CED-49E5-BDA9-601C80B505F3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60F5BD01-5B6F-4D5E-8161-E4A1CC70D1C0}" type="presOf" srcId="{FB4A910C-718A-4360-B222-B33077DCFC5F}" destId="{2A54DA17-4269-4F29-9AFD-3B4B1576E145}" srcOrd="0" destOrd="0" presId="urn:microsoft.com/office/officeart/2018/2/layout/IconLabelList"/>
    <dgm:cxn modelId="{1D5B473F-E9FE-4053-A2CC-481D0B00BA84}" type="presOf" srcId="{3B8EF40D-F43D-4739-8A44-D4D1E5185438}" destId="{03EDA8D3-DB93-4336-84E3-A3406F894661}" srcOrd="0" destOrd="0" presId="urn:microsoft.com/office/officeart/2018/2/layout/IconLabelList"/>
    <dgm:cxn modelId="{29D37C5B-D529-4D9F-BF06-A8D96C6EF26D}" srcId="{3B8EF40D-F43D-4739-8A44-D4D1E5185438}" destId="{3214D577-E696-48E5-ABD5-119722C7A9D5}" srcOrd="0" destOrd="0" parTransId="{A75258B8-B2B9-46E5-826E-2121232E57D9}" sibTransId="{0F436884-BE97-44DC-A0EB-A82293145AD4}"/>
    <dgm:cxn modelId="{BEC8E354-CAF1-44FE-8C41-40909AD34FAA}" type="presOf" srcId="{D3F27D0B-F584-48E4-9BF3-04497E8D05FA}" destId="{87285BC7-4345-47EA-9893-1067406D2191}" srcOrd="0" destOrd="0" presId="urn:microsoft.com/office/officeart/2018/2/layout/IconLabelList"/>
    <dgm:cxn modelId="{E15B5B58-69D7-4604-B952-A02494C36EF0}" srcId="{3B8EF40D-F43D-4739-8A44-D4D1E5185438}" destId="{FB4A910C-718A-4360-B222-B33077DCFC5F}" srcOrd="1" destOrd="0" parTransId="{691191C4-5A98-4480-B778-E35C85FC605F}" sibTransId="{E32AC0F3-76C7-4CD2-B6D3-1733D19EF983}"/>
    <dgm:cxn modelId="{5469FD8C-522C-41EC-A900-5A1D953418FD}" type="presOf" srcId="{3214D577-E696-48E5-ABD5-119722C7A9D5}" destId="{886B94EB-DDA4-4165-8AAD-7697BE983402}" srcOrd="0" destOrd="0" presId="urn:microsoft.com/office/officeart/2018/2/layout/IconLabelList"/>
    <dgm:cxn modelId="{4B2BAB92-F127-4323-942D-1A60CE07C922}" srcId="{3B8EF40D-F43D-4739-8A44-D4D1E5185438}" destId="{34ACC308-6CED-49E5-BDA9-601C80B505F3}" srcOrd="3" destOrd="0" parTransId="{A31A3D31-AE4C-4EFC-AFD7-42E8FED3CD87}" sibTransId="{5DF39CF5-30BB-4EB4-A730-0CEFAEFE0CD9}"/>
    <dgm:cxn modelId="{266AB096-5242-41D8-AB12-67F8FDAAA3B1}" srcId="{3B8EF40D-F43D-4739-8A44-D4D1E5185438}" destId="{D3F27D0B-F584-48E4-9BF3-04497E8D05FA}" srcOrd="2" destOrd="0" parTransId="{0EAC7BA2-8668-4EC5-83EB-F2BACB9CFD9B}" sibTransId="{CF0C4747-3B36-4A7F-B757-06D890EB3036}"/>
    <dgm:cxn modelId="{D93EC2F7-DE71-48AE-B9C1-C44B8A813F7F}" type="presOf" srcId="{34ACC308-6CED-49E5-BDA9-601C80B505F3}" destId="{EC547227-E369-4627-B5D0-205280E0EF40}" srcOrd="0" destOrd="0" presId="urn:microsoft.com/office/officeart/2018/2/layout/IconLabelList"/>
    <dgm:cxn modelId="{FF9B1A5F-602D-4C49-9192-BDCAC2B40EFC}" type="presParOf" srcId="{03EDA8D3-DB93-4336-84E3-A3406F894661}" destId="{789BA903-6108-49EE-B3D3-62A28B866863}" srcOrd="0" destOrd="0" presId="urn:microsoft.com/office/officeart/2018/2/layout/IconLabelList"/>
    <dgm:cxn modelId="{6D7B694D-96BA-439F-9429-21C096CFB3D4}" type="presParOf" srcId="{789BA903-6108-49EE-B3D3-62A28B866863}" destId="{EA6009DA-F5BF-4ECC-9146-1F45895F59FB}" srcOrd="0" destOrd="0" presId="urn:microsoft.com/office/officeart/2018/2/layout/IconLabelList"/>
    <dgm:cxn modelId="{ED36EA91-8B12-4AFB-BF13-7AFFB6A82952}" type="presParOf" srcId="{789BA903-6108-49EE-B3D3-62A28B866863}" destId="{26548E2A-C33A-4E21-B259-E0AF9BECD256}" srcOrd="1" destOrd="0" presId="urn:microsoft.com/office/officeart/2018/2/layout/IconLabelList"/>
    <dgm:cxn modelId="{B6B9E78E-200F-4D61-BC54-284D8D363CF3}" type="presParOf" srcId="{789BA903-6108-49EE-B3D3-62A28B866863}" destId="{886B94EB-DDA4-4165-8AAD-7697BE983402}" srcOrd="2" destOrd="0" presId="urn:microsoft.com/office/officeart/2018/2/layout/IconLabelList"/>
    <dgm:cxn modelId="{21E5C245-352B-479B-954D-13E497340133}" type="presParOf" srcId="{03EDA8D3-DB93-4336-84E3-A3406F894661}" destId="{1A3A2664-6FD2-4840-AE2C-4B926B82C61C}" srcOrd="1" destOrd="0" presId="urn:microsoft.com/office/officeart/2018/2/layout/IconLabelList"/>
    <dgm:cxn modelId="{3B016752-BDD1-44BE-B6F3-1BEC846B6B6A}" type="presParOf" srcId="{03EDA8D3-DB93-4336-84E3-A3406F894661}" destId="{1C587359-C985-4335-B4EB-BF599BAFB8FD}" srcOrd="2" destOrd="0" presId="urn:microsoft.com/office/officeart/2018/2/layout/IconLabelList"/>
    <dgm:cxn modelId="{CBF78A9C-6B03-4937-8C0E-1C72F0087265}" type="presParOf" srcId="{1C587359-C985-4335-B4EB-BF599BAFB8FD}" destId="{A05995EE-1FC9-4269-923E-7FE3749C5A26}" srcOrd="0" destOrd="0" presId="urn:microsoft.com/office/officeart/2018/2/layout/IconLabelList"/>
    <dgm:cxn modelId="{0116D7CF-A480-482F-B30B-E8E386E3570D}" type="presParOf" srcId="{1C587359-C985-4335-B4EB-BF599BAFB8FD}" destId="{3605A89D-D62F-4E1B-AA5D-71CA0FC61DD6}" srcOrd="1" destOrd="0" presId="urn:microsoft.com/office/officeart/2018/2/layout/IconLabelList"/>
    <dgm:cxn modelId="{7CB223DD-3F71-4D20-9E1B-DDEA0187A815}" type="presParOf" srcId="{1C587359-C985-4335-B4EB-BF599BAFB8FD}" destId="{2A54DA17-4269-4F29-9AFD-3B4B1576E145}" srcOrd="2" destOrd="0" presId="urn:microsoft.com/office/officeart/2018/2/layout/IconLabelList"/>
    <dgm:cxn modelId="{8A2044DC-E22B-479F-B5A5-D10ECB9D9456}" type="presParOf" srcId="{03EDA8D3-DB93-4336-84E3-A3406F894661}" destId="{EC290BA9-D455-4222-9AA3-F84825B4655E}" srcOrd="3" destOrd="0" presId="urn:microsoft.com/office/officeart/2018/2/layout/IconLabelList"/>
    <dgm:cxn modelId="{973ADDFC-0BED-430C-B0A1-BCF223F512C5}" type="presParOf" srcId="{03EDA8D3-DB93-4336-84E3-A3406F894661}" destId="{228AAB78-C2EB-4AC6-99BC-CE3CB9D27BB9}" srcOrd="4" destOrd="0" presId="urn:microsoft.com/office/officeart/2018/2/layout/IconLabelList"/>
    <dgm:cxn modelId="{15A7B1B3-D55B-447A-B92E-B5A6C997968E}" type="presParOf" srcId="{228AAB78-C2EB-4AC6-99BC-CE3CB9D27BB9}" destId="{C0F7BE94-83C0-4C71-B7E9-D0419C91FD9C}" srcOrd="0" destOrd="0" presId="urn:microsoft.com/office/officeart/2018/2/layout/IconLabelList"/>
    <dgm:cxn modelId="{0B71392C-79A8-4137-A61F-1445AB2266FD}" type="presParOf" srcId="{228AAB78-C2EB-4AC6-99BC-CE3CB9D27BB9}" destId="{6AEBC7A4-46BA-4BBA-B764-CACB09CBD7DC}" srcOrd="1" destOrd="0" presId="urn:microsoft.com/office/officeart/2018/2/layout/IconLabelList"/>
    <dgm:cxn modelId="{CE57327F-1B26-4000-B99C-B50EB7032D9B}" type="presParOf" srcId="{228AAB78-C2EB-4AC6-99BC-CE3CB9D27BB9}" destId="{87285BC7-4345-47EA-9893-1067406D2191}" srcOrd="2" destOrd="0" presId="urn:microsoft.com/office/officeart/2018/2/layout/IconLabelList"/>
    <dgm:cxn modelId="{0CC34B47-5687-4359-A7AA-169FC6962A4F}" type="presParOf" srcId="{03EDA8D3-DB93-4336-84E3-A3406F894661}" destId="{2DC02B4C-0C4F-4110-ABF5-73FC334C7FF7}" srcOrd="5" destOrd="0" presId="urn:microsoft.com/office/officeart/2018/2/layout/IconLabelList"/>
    <dgm:cxn modelId="{F9BA0CCB-2ECE-4F2C-9B77-3693C9253767}" type="presParOf" srcId="{03EDA8D3-DB93-4336-84E3-A3406F894661}" destId="{D27889F1-AA26-4A7E-B95C-C61BBA0F21F5}" srcOrd="6" destOrd="0" presId="urn:microsoft.com/office/officeart/2018/2/layout/IconLabelList"/>
    <dgm:cxn modelId="{F11FDA9D-FFC1-40D1-94D1-EB0953809153}" type="presParOf" srcId="{D27889F1-AA26-4A7E-B95C-C61BBA0F21F5}" destId="{8D68777E-DD3A-44DA-9A57-266E0A4C4714}" srcOrd="0" destOrd="0" presId="urn:microsoft.com/office/officeart/2018/2/layout/IconLabelList"/>
    <dgm:cxn modelId="{F39FAE99-5C81-43BF-925A-AFCCE48E7721}" type="presParOf" srcId="{D27889F1-AA26-4A7E-B95C-C61BBA0F21F5}" destId="{7BD331F9-7161-4DEA-90F9-3D9CD0151CF2}" srcOrd="1" destOrd="0" presId="urn:microsoft.com/office/officeart/2018/2/layout/IconLabelList"/>
    <dgm:cxn modelId="{DF9B729B-9EC9-4862-99A0-417C5033F009}" type="presParOf" srcId="{D27889F1-AA26-4A7E-B95C-C61BBA0F21F5}" destId="{EC547227-E369-4627-B5D0-205280E0EF40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EE5D12A-2194-4266-AB9E-87657D6BBC8A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BD7BC1AE-960D-49B5-86AF-45139454A488}">
      <dgm:prSet/>
      <dgm:spPr/>
      <dgm:t>
        <a:bodyPr/>
        <a:lstStyle/>
        <a:p>
          <a:r>
            <a:rPr lang="en-US"/>
            <a:t>AI Insights: Predictive analytics, resume screening</a:t>
          </a:r>
        </a:p>
      </dgm:t>
    </dgm:pt>
    <dgm:pt modelId="{D187E020-5589-4F4C-9246-CC7E581D0070}" type="parTrans" cxnId="{281EB6AC-19FB-4CAB-A4E5-34A6331B34ED}">
      <dgm:prSet/>
      <dgm:spPr/>
      <dgm:t>
        <a:bodyPr/>
        <a:lstStyle/>
        <a:p>
          <a:endParaRPr lang="en-US"/>
        </a:p>
      </dgm:t>
    </dgm:pt>
    <dgm:pt modelId="{90CA059B-F47C-4AB4-B3FE-732C2A5FF182}" type="sibTrans" cxnId="{281EB6AC-19FB-4CAB-A4E5-34A6331B34ED}">
      <dgm:prSet/>
      <dgm:spPr/>
      <dgm:t>
        <a:bodyPr/>
        <a:lstStyle/>
        <a:p>
          <a:endParaRPr lang="en-US"/>
        </a:p>
      </dgm:t>
    </dgm:pt>
    <dgm:pt modelId="{D4A3DC81-B657-425C-977B-EBB56CF93E21}">
      <dgm:prSet/>
      <dgm:spPr/>
      <dgm:t>
        <a:bodyPr/>
        <a:lstStyle/>
        <a:p>
          <a:r>
            <a:rPr lang="en-US"/>
            <a:t>Mobile Time Tracking: GPS, biometric options</a:t>
          </a:r>
        </a:p>
      </dgm:t>
    </dgm:pt>
    <dgm:pt modelId="{EBD8EF74-C979-4303-B7CE-33FFB2463C47}" type="parTrans" cxnId="{EC929DBC-581B-4F9C-A2B6-60DBB12355F7}">
      <dgm:prSet/>
      <dgm:spPr/>
      <dgm:t>
        <a:bodyPr/>
        <a:lstStyle/>
        <a:p>
          <a:endParaRPr lang="en-US"/>
        </a:p>
      </dgm:t>
    </dgm:pt>
    <dgm:pt modelId="{1B267406-D425-4449-9E14-5E8E2B47A755}" type="sibTrans" cxnId="{EC929DBC-581B-4F9C-A2B6-60DBB12355F7}">
      <dgm:prSet/>
      <dgm:spPr/>
      <dgm:t>
        <a:bodyPr/>
        <a:lstStyle/>
        <a:p>
          <a:endParaRPr lang="en-US"/>
        </a:p>
      </dgm:t>
    </dgm:pt>
    <dgm:pt modelId="{7B465C5A-5D19-41E3-B881-A549EDAE3BE1}">
      <dgm:prSet/>
      <dgm:spPr/>
      <dgm:t>
        <a:bodyPr/>
        <a:lstStyle/>
        <a:p>
          <a:r>
            <a:rPr lang="en-US"/>
            <a:t>Remote Work: Geo-fencing, virtual onboarding</a:t>
          </a:r>
        </a:p>
      </dgm:t>
    </dgm:pt>
    <dgm:pt modelId="{918AD5ED-272F-4049-B847-C6EA271FEFBA}" type="parTrans" cxnId="{BFC8CBFE-B29E-45DD-AE1E-60F06992C43B}">
      <dgm:prSet/>
      <dgm:spPr/>
      <dgm:t>
        <a:bodyPr/>
        <a:lstStyle/>
        <a:p>
          <a:endParaRPr lang="en-US"/>
        </a:p>
      </dgm:t>
    </dgm:pt>
    <dgm:pt modelId="{61301364-D3C9-48D3-A499-9D19274C4B95}" type="sibTrans" cxnId="{BFC8CBFE-B29E-45DD-AE1E-60F06992C43B}">
      <dgm:prSet/>
      <dgm:spPr/>
      <dgm:t>
        <a:bodyPr/>
        <a:lstStyle/>
        <a:p>
          <a:endParaRPr lang="en-US"/>
        </a:p>
      </dgm:t>
    </dgm:pt>
    <dgm:pt modelId="{EB3ADEA4-CA21-47E5-A629-B9FAFE28A276}">
      <dgm:prSet/>
      <dgm:spPr/>
      <dgm:t>
        <a:bodyPr/>
        <a:lstStyle/>
        <a:p>
          <a:r>
            <a:rPr lang="en-US"/>
            <a:t>AI Chatbot Assistant for HR interactions</a:t>
          </a:r>
        </a:p>
      </dgm:t>
    </dgm:pt>
    <dgm:pt modelId="{29A3C744-D3D3-4971-88BB-AF6C013847D1}" type="parTrans" cxnId="{E7CF3D7D-7518-46C9-A1DF-2D4825FE13C2}">
      <dgm:prSet/>
      <dgm:spPr/>
      <dgm:t>
        <a:bodyPr/>
        <a:lstStyle/>
        <a:p>
          <a:endParaRPr lang="en-US"/>
        </a:p>
      </dgm:t>
    </dgm:pt>
    <dgm:pt modelId="{E39CB66B-290A-4A65-9CEF-32168F3479B3}" type="sibTrans" cxnId="{E7CF3D7D-7518-46C9-A1DF-2D4825FE13C2}">
      <dgm:prSet/>
      <dgm:spPr/>
      <dgm:t>
        <a:bodyPr/>
        <a:lstStyle/>
        <a:p>
          <a:endParaRPr lang="en-US"/>
        </a:p>
      </dgm:t>
    </dgm:pt>
    <dgm:pt modelId="{CE49EE78-AC99-42A0-94F0-674696136653}" type="pres">
      <dgm:prSet presAssocID="{4EE5D12A-2194-4266-AB9E-87657D6BBC8A}" presName="root" presStyleCnt="0">
        <dgm:presLayoutVars>
          <dgm:dir/>
          <dgm:resizeHandles val="exact"/>
        </dgm:presLayoutVars>
      </dgm:prSet>
      <dgm:spPr/>
    </dgm:pt>
    <dgm:pt modelId="{1136B252-DB7D-4683-A36E-11FA64077D82}" type="pres">
      <dgm:prSet presAssocID="{BD7BC1AE-960D-49B5-86AF-45139454A488}" presName="compNode" presStyleCnt="0"/>
      <dgm:spPr/>
    </dgm:pt>
    <dgm:pt modelId="{8C078563-A018-4BAF-B5FC-B3A345F54DB9}" type="pres">
      <dgm:prSet presAssocID="{BD7BC1AE-960D-49B5-86AF-45139454A488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15EECE97-BB17-444F-B925-8E8189BB1B1A}" type="pres">
      <dgm:prSet presAssocID="{BD7BC1AE-960D-49B5-86AF-45139454A488}" presName="spaceRect" presStyleCnt="0"/>
      <dgm:spPr/>
    </dgm:pt>
    <dgm:pt modelId="{B79CBF93-6343-40B7-BA40-BF2A0169CDD2}" type="pres">
      <dgm:prSet presAssocID="{BD7BC1AE-960D-49B5-86AF-45139454A488}" presName="textRect" presStyleLbl="revTx" presStyleIdx="0" presStyleCnt="4">
        <dgm:presLayoutVars>
          <dgm:chMax val="1"/>
          <dgm:chPref val="1"/>
        </dgm:presLayoutVars>
      </dgm:prSet>
      <dgm:spPr/>
    </dgm:pt>
    <dgm:pt modelId="{AC04D6EA-BD16-4499-9870-46656B2D224A}" type="pres">
      <dgm:prSet presAssocID="{90CA059B-F47C-4AB4-B3FE-732C2A5FF182}" presName="sibTrans" presStyleCnt="0"/>
      <dgm:spPr/>
    </dgm:pt>
    <dgm:pt modelId="{00D59420-D82E-42CE-8ADD-026E9F9837D7}" type="pres">
      <dgm:prSet presAssocID="{D4A3DC81-B657-425C-977B-EBB56CF93E21}" presName="compNode" presStyleCnt="0"/>
      <dgm:spPr/>
    </dgm:pt>
    <dgm:pt modelId="{67385CCF-EA51-4C1F-9F58-DFBC23D6F684}" type="pres">
      <dgm:prSet presAssocID="{D4A3DC81-B657-425C-977B-EBB56CF93E21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ecurity Camera Sign"/>
        </a:ext>
      </dgm:extLst>
    </dgm:pt>
    <dgm:pt modelId="{ABF6E4AB-B1E5-4723-B1ED-4E9B561FA30E}" type="pres">
      <dgm:prSet presAssocID="{D4A3DC81-B657-425C-977B-EBB56CF93E21}" presName="spaceRect" presStyleCnt="0"/>
      <dgm:spPr/>
    </dgm:pt>
    <dgm:pt modelId="{74B7F3C7-1ECA-40BA-8086-4786DCAF270A}" type="pres">
      <dgm:prSet presAssocID="{D4A3DC81-B657-425C-977B-EBB56CF93E21}" presName="textRect" presStyleLbl="revTx" presStyleIdx="1" presStyleCnt="4">
        <dgm:presLayoutVars>
          <dgm:chMax val="1"/>
          <dgm:chPref val="1"/>
        </dgm:presLayoutVars>
      </dgm:prSet>
      <dgm:spPr/>
    </dgm:pt>
    <dgm:pt modelId="{446CB4EC-6656-4A6C-A738-A71735310B60}" type="pres">
      <dgm:prSet presAssocID="{1B267406-D425-4449-9E14-5E8E2B47A755}" presName="sibTrans" presStyleCnt="0"/>
      <dgm:spPr/>
    </dgm:pt>
    <dgm:pt modelId="{A9D56200-4078-4014-8DFD-E79F1AB43760}" type="pres">
      <dgm:prSet presAssocID="{7B465C5A-5D19-41E3-B881-A549EDAE3BE1}" presName="compNode" presStyleCnt="0"/>
      <dgm:spPr/>
    </dgm:pt>
    <dgm:pt modelId="{16B06553-7F57-4151-B365-3ED30EA9D20F}" type="pres">
      <dgm:prSet presAssocID="{7B465C5A-5D19-41E3-B881-A549EDAE3BE1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emote control"/>
        </a:ext>
      </dgm:extLst>
    </dgm:pt>
    <dgm:pt modelId="{B6FBEEB6-FC90-42FF-B16C-188B99350422}" type="pres">
      <dgm:prSet presAssocID="{7B465C5A-5D19-41E3-B881-A549EDAE3BE1}" presName="spaceRect" presStyleCnt="0"/>
      <dgm:spPr/>
    </dgm:pt>
    <dgm:pt modelId="{58EF5218-5E53-4171-BF86-4547FD61CD51}" type="pres">
      <dgm:prSet presAssocID="{7B465C5A-5D19-41E3-B881-A549EDAE3BE1}" presName="textRect" presStyleLbl="revTx" presStyleIdx="2" presStyleCnt="4">
        <dgm:presLayoutVars>
          <dgm:chMax val="1"/>
          <dgm:chPref val="1"/>
        </dgm:presLayoutVars>
      </dgm:prSet>
      <dgm:spPr/>
    </dgm:pt>
    <dgm:pt modelId="{6400E4B2-CB0A-4781-BCB9-22F023C4DF79}" type="pres">
      <dgm:prSet presAssocID="{61301364-D3C9-48D3-A499-9D19274C4B95}" presName="sibTrans" presStyleCnt="0"/>
      <dgm:spPr/>
    </dgm:pt>
    <dgm:pt modelId="{13D8AD37-6DDF-406E-B324-A9A0C138F4FA}" type="pres">
      <dgm:prSet presAssocID="{EB3ADEA4-CA21-47E5-A629-B9FAFE28A276}" presName="compNode" presStyleCnt="0"/>
      <dgm:spPr/>
    </dgm:pt>
    <dgm:pt modelId="{306E06C6-F9E1-4EB1-A198-A321ACF25E62}" type="pres">
      <dgm:prSet presAssocID="{EB3ADEA4-CA21-47E5-A629-B9FAFE28A276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er"/>
        </a:ext>
      </dgm:extLst>
    </dgm:pt>
    <dgm:pt modelId="{29254C6B-9BCC-4810-8599-B3F630978390}" type="pres">
      <dgm:prSet presAssocID="{EB3ADEA4-CA21-47E5-A629-B9FAFE28A276}" presName="spaceRect" presStyleCnt="0"/>
      <dgm:spPr/>
    </dgm:pt>
    <dgm:pt modelId="{E8B1D3F4-7BBA-4328-A06C-307917C781C7}" type="pres">
      <dgm:prSet presAssocID="{EB3ADEA4-CA21-47E5-A629-B9FAFE28A276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CFE03E15-DCBF-47D5-ADE9-65642994B428}" type="presOf" srcId="{BD7BC1AE-960D-49B5-86AF-45139454A488}" destId="{B79CBF93-6343-40B7-BA40-BF2A0169CDD2}" srcOrd="0" destOrd="0" presId="urn:microsoft.com/office/officeart/2018/2/layout/IconLabelList"/>
    <dgm:cxn modelId="{ED778F49-EEB2-43E5-A696-F1828B025365}" type="presOf" srcId="{7B465C5A-5D19-41E3-B881-A549EDAE3BE1}" destId="{58EF5218-5E53-4171-BF86-4547FD61CD51}" srcOrd="0" destOrd="0" presId="urn:microsoft.com/office/officeart/2018/2/layout/IconLabelList"/>
    <dgm:cxn modelId="{E7CF3D7D-7518-46C9-A1DF-2D4825FE13C2}" srcId="{4EE5D12A-2194-4266-AB9E-87657D6BBC8A}" destId="{EB3ADEA4-CA21-47E5-A629-B9FAFE28A276}" srcOrd="3" destOrd="0" parTransId="{29A3C744-D3D3-4971-88BB-AF6C013847D1}" sibTransId="{E39CB66B-290A-4A65-9CEF-32168F3479B3}"/>
    <dgm:cxn modelId="{016D168F-5C66-41FC-B61D-CDFBFB2CDB47}" type="presOf" srcId="{D4A3DC81-B657-425C-977B-EBB56CF93E21}" destId="{74B7F3C7-1ECA-40BA-8086-4786DCAF270A}" srcOrd="0" destOrd="0" presId="urn:microsoft.com/office/officeart/2018/2/layout/IconLabelList"/>
    <dgm:cxn modelId="{281EB6AC-19FB-4CAB-A4E5-34A6331B34ED}" srcId="{4EE5D12A-2194-4266-AB9E-87657D6BBC8A}" destId="{BD7BC1AE-960D-49B5-86AF-45139454A488}" srcOrd="0" destOrd="0" parTransId="{D187E020-5589-4F4C-9246-CC7E581D0070}" sibTransId="{90CA059B-F47C-4AB4-B3FE-732C2A5FF182}"/>
    <dgm:cxn modelId="{EC929DBC-581B-4F9C-A2B6-60DBB12355F7}" srcId="{4EE5D12A-2194-4266-AB9E-87657D6BBC8A}" destId="{D4A3DC81-B657-425C-977B-EBB56CF93E21}" srcOrd="1" destOrd="0" parTransId="{EBD8EF74-C979-4303-B7CE-33FFB2463C47}" sibTransId="{1B267406-D425-4449-9E14-5E8E2B47A755}"/>
    <dgm:cxn modelId="{344029F4-9140-462C-A730-2E385FCECEB9}" type="presOf" srcId="{EB3ADEA4-CA21-47E5-A629-B9FAFE28A276}" destId="{E8B1D3F4-7BBA-4328-A06C-307917C781C7}" srcOrd="0" destOrd="0" presId="urn:microsoft.com/office/officeart/2018/2/layout/IconLabelList"/>
    <dgm:cxn modelId="{BFC8CBFE-B29E-45DD-AE1E-60F06992C43B}" srcId="{4EE5D12A-2194-4266-AB9E-87657D6BBC8A}" destId="{7B465C5A-5D19-41E3-B881-A549EDAE3BE1}" srcOrd="2" destOrd="0" parTransId="{918AD5ED-272F-4049-B847-C6EA271FEFBA}" sibTransId="{61301364-D3C9-48D3-A499-9D19274C4B95}"/>
    <dgm:cxn modelId="{D12629FF-B318-40B0-A288-5BCF925566BD}" type="presOf" srcId="{4EE5D12A-2194-4266-AB9E-87657D6BBC8A}" destId="{CE49EE78-AC99-42A0-94F0-674696136653}" srcOrd="0" destOrd="0" presId="urn:microsoft.com/office/officeart/2018/2/layout/IconLabelList"/>
    <dgm:cxn modelId="{C1D331FD-3B27-4B69-B7BE-E1F8825E36A1}" type="presParOf" srcId="{CE49EE78-AC99-42A0-94F0-674696136653}" destId="{1136B252-DB7D-4683-A36E-11FA64077D82}" srcOrd="0" destOrd="0" presId="urn:microsoft.com/office/officeart/2018/2/layout/IconLabelList"/>
    <dgm:cxn modelId="{73353F17-520E-47BB-938A-7C6CF28C13EC}" type="presParOf" srcId="{1136B252-DB7D-4683-A36E-11FA64077D82}" destId="{8C078563-A018-4BAF-B5FC-B3A345F54DB9}" srcOrd="0" destOrd="0" presId="urn:microsoft.com/office/officeart/2018/2/layout/IconLabelList"/>
    <dgm:cxn modelId="{AAA039F8-F3F3-42DE-BCF3-E36D5C339B72}" type="presParOf" srcId="{1136B252-DB7D-4683-A36E-11FA64077D82}" destId="{15EECE97-BB17-444F-B925-8E8189BB1B1A}" srcOrd="1" destOrd="0" presId="urn:microsoft.com/office/officeart/2018/2/layout/IconLabelList"/>
    <dgm:cxn modelId="{D6B6AD02-0714-4C0F-A789-C2AB6B783CC5}" type="presParOf" srcId="{1136B252-DB7D-4683-A36E-11FA64077D82}" destId="{B79CBF93-6343-40B7-BA40-BF2A0169CDD2}" srcOrd="2" destOrd="0" presId="urn:microsoft.com/office/officeart/2018/2/layout/IconLabelList"/>
    <dgm:cxn modelId="{A0B9D5B7-FB4D-4E2A-92D4-9F7D013EE153}" type="presParOf" srcId="{CE49EE78-AC99-42A0-94F0-674696136653}" destId="{AC04D6EA-BD16-4499-9870-46656B2D224A}" srcOrd="1" destOrd="0" presId="urn:microsoft.com/office/officeart/2018/2/layout/IconLabelList"/>
    <dgm:cxn modelId="{BF014EDE-2D73-4861-87C9-F43870A9BDBF}" type="presParOf" srcId="{CE49EE78-AC99-42A0-94F0-674696136653}" destId="{00D59420-D82E-42CE-8ADD-026E9F9837D7}" srcOrd="2" destOrd="0" presId="urn:microsoft.com/office/officeart/2018/2/layout/IconLabelList"/>
    <dgm:cxn modelId="{8E15FCF4-0966-4BE8-8F96-D392F6F3287E}" type="presParOf" srcId="{00D59420-D82E-42CE-8ADD-026E9F9837D7}" destId="{67385CCF-EA51-4C1F-9F58-DFBC23D6F684}" srcOrd="0" destOrd="0" presId="urn:microsoft.com/office/officeart/2018/2/layout/IconLabelList"/>
    <dgm:cxn modelId="{D065AFE8-0623-4A3E-B6B0-7A2EF06EFAB0}" type="presParOf" srcId="{00D59420-D82E-42CE-8ADD-026E9F9837D7}" destId="{ABF6E4AB-B1E5-4723-B1ED-4E9B561FA30E}" srcOrd="1" destOrd="0" presId="urn:microsoft.com/office/officeart/2018/2/layout/IconLabelList"/>
    <dgm:cxn modelId="{64990FC1-067B-489D-AB7D-ABF23332FA5E}" type="presParOf" srcId="{00D59420-D82E-42CE-8ADD-026E9F9837D7}" destId="{74B7F3C7-1ECA-40BA-8086-4786DCAF270A}" srcOrd="2" destOrd="0" presId="urn:microsoft.com/office/officeart/2018/2/layout/IconLabelList"/>
    <dgm:cxn modelId="{514C092A-4ECD-420B-B358-A51EA4D05530}" type="presParOf" srcId="{CE49EE78-AC99-42A0-94F0-674696136653}" destId="{446CB4EC-6656-4A6C-A738-A71735310B60}" srcOrd="3" destOrd="0" presId="urn:microsoft.com/office/officeart/2018/2/layout/IconLabelList"/>
    <dgm:cxn modelId="{84AA88D2-3C4F-4487-833B-36373B20EFA4}" type="presParOf" srcId="{CE49EE78-AC99-42A0-94F0-674696136653}" destId="{A9D56200-4078-4014-8DFD-E79F1AB43760}" srcOrd="4" destOrd="0" presId="urn:microsoft.com/office/officeart/2018/2/layout/IconLabelList"/>
    <dgm:cxn modelId="{E4ACA606-2BA6-4FA9-A8F6-4BF2F3A7E818}" type="presParOf" srcId="{A9D56200-4078-4014-8DFD-E79F1AB43760}" destId="{16B06553-7F57-4151-B365-3ED30EA9D20F}" srcOrd="0" destOrd="0" presId="urn:microsoft.com/office/officeart/2018/2/layout/IconLabelList"/>
    <dgm:cxn modelId="{4379F41D-DD29-4A04-B3A6-FF9C56F59079}" type="presParOf" srcId="{A9D56200-4078-4014-8DFD-E79F1AB43760}" destId="{B6FBEEB6-FC90-42FF-B16C-188B99350422}" srcOrd="1" destOrd="0" presId="urn:microsoft.com/office/officeart/2018/2/layout/IconLabelList"/>
    <dgm:cxn modelId="{96DC6FF0-03E4-4573-8C6F-FC9BA8D0506A}" type="presParOf" srcId="{A9D56200-4078-4014-8DFD-E79F1AB43760}" destId="{58EF5218-5E53-4171-BF86-4547FD61CD51}" srcOrd="2" destOrd="0" presId="urn:microsoft.com/office/officeart/2018/2/layout/IconLabelList"/>
    <dgm:cxn modelId="{C037070B-B122-43CA-BE9C-319EED84ECB3}" type="presParOf" srcId="{CE49EE78-AC99-42A0-94F0-674696136653}" destId="{6400E4B2-CB0A-4781-BCB9-22F023C4DF79}" srcOrd="5" destOrd="0" presId="urn:microsoft.com/office/officeart/2018/2/layout/IconLabelList"/>
    <dgm:cxn modelId="{40A5607D-9EAB-47F7-BDF8-2D7E69CCBA16}" type="presParOf" srcId="{CE49EE78-AC99-42A0-94F0-674696136653}" destId="{13D8AD37-6DDF-406E-B324-A9A0C138F4FA}" srcOrd="6" destOrd="0" presId="urn:microsoft.com/office/officeart/2018/2/layout/IconLabelList"/>
    <dgm:cxn modelId="{5446DD7F-90FC-4EE0-AA07-C8F8C03674B7}" type="presParOf" srcId="{13D8AD37-6DDF-406E-B324-A9A0C138F4FA}" destId="{306E06C6-F9E1-4EB1-A198-A321ACF25E62}" srcOrd="0" destOrd="0" presId="urn:microsoft.com/office/officeart/2018/2/layout/IconLabelList"/>
    <dgm:cxn modelId="{75FAC2D3-F4FC-497E-BBD9-C5ECE63649A4}" type="presParOf" srcId="{13D8AD37-6DDF-406E-B324-A9A0C138F4FA}" destId="{29254C6B-9BCC-4810-8599-B3F630978390}" srcOrd="1" destOrd="0" presId="urn:microsoft.com/office/officeart/2018/2/layout/IconLabelList"/>
    <dgm:cxn modelId="{7FE36DBB-7CCF-4861-AEF5-BD20726E1C1A}" type="presParOf" srcId="{13D8AD37-6DDF-406E-B324-A9A0C138F4FA}" destId="{E8B1D3F4-7BBA-4328-A06C-307917C781C7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68270F0-C53B-4AFB-8CE9-7B3909E63C02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35B96E6A-DA8F-4165-ABB6-BA32CABA7910}">
      <dgm:prSet/>
      <dgm:spPr/>
      <dgm:t>
        <a:bodyPr/>
        <a:lstStyle/>
        <a:p>
          <a:pPr>
            <a:defRPr cap="all"/>
          </a:pPr>
          <a:r>
            <a:rPr lang="en-US"/>
            <a:t>Comprehensive HR life-cycle management</a:t>
          </a:r>
        </a:p>
      </dgm:t>
    </dgm:pt>
    <dgm:pt modelId="{978FC892-9C3E-4FB9-B98B-4CCD42D5E67B}" type="parTrans" cxnId="{B81283CE-4E92-4944-936B-1C6F91EA6309}">
      <dgm:prSet/>
      <dgm:spPr/>
      <dgm:t>
        <a:bodyPr/>
        <a:lstStyle/>
        <a:p>
          <a:endParaRPr lang="en-US"/>
        </a:p>
      </dgm:t>
    </dgm:pt>
    <dgm:pt modelId="{93438558-2096-4D6C-B07F-392258BB5190}" type="sibTrans" cxnId="{B81283CE-4E92-4944-936B-1C6F91EA6309}">
      <dgm:prSet/>
      <dgm:spPr/>
      <dgm:t>
        <a:bodyPr/>
        <a:lstStyle/>
        <a:p>
          <a:endParaRPr lang="en-US"/>
        </a:p>
      </dgm:t>
    </dgm:pt>
    <dgm:pt modelId="{84C36241-14E9-44F2-9596-7B3B185BD3E9}">
      <dgm:prSet/>
      <dgm:spPr/>
      <dgm:t>
        <a:bodyPr/>
        <a:lstStyle/>
        <a:p>
          <a:pPr>
            <a:defRPr cap="all"/>
          </a:pPr>
          <a:r>
            <a:rPr lang="en-US"/>
            <a:t>Integration with payroll and analytics</a:t>
          </a:r>
        </a:p>
      </dgm:t>
    </dgm:pt>
    <dgm:pt modelId="{B0247392-DCFD-4D35-8B11-314AF78E8045}" type="parTrans" cxnId="{5BC2C6F4-03FC-4E65-BEED-7A701E340A37}">
      <dgm:prSet/>
      <dgm:spPr/>
      <dgm:t>
        <a:bodyPr/>
        <a:lstStyle/>
        <a:p>
          <a:endParaRPr lang="en-US"/>
        </a:p>
      </dgm:t>
    </dgm:pt>
    <dgm:pt modelId="{C399C254-DC89-4D33-A509-771253404B45}" type="sibTrans" cxnId="{5BC2C6F4-03FC-4E65-BEED-7A701E340A37}">
      <dgm:prSet/>
      <dgm:spPr/>
      <dgm:t>
        <a:bodyPr/>
        <a:lstStyle/>
        <a:p>
          <a:endParaRPr lang="en-US"/>
        </a:p>
      </dgm:t>
    </dgm:pt>
    <dgm:pt modelId="{4D362658-4F47-403D-A423-31C5B7CF94C5}">
      <dgm:prSet/>
      <dgm:spPr/>
      <dgm:t>
        <a:bodyPr/>
        <a:lstStyle/>
        <a:p>
          <a:pPr>
            <a:defRPr cap="all"/>
          </a:pPr>
          <a:r>
            <a:rPr lang="en-US"/>
            <a:t>Employee-centric tools: self-service &amp; grievance</a:t>
          </a:r>
        </a:p>
      </dgm:t>
    </dgm:pt>
    <dgm:pt modelId="{51B859D9-0B05-4994-82A8-C7AE05DA92BF}" type="parTrans" cxnId="{838C221C-898E-4708-AAA0-A9305B614601}">
      <dgm:prSet/>
      <dgm:spPr/>
      <dgm:t>
        <a:bodyPr/>
        <a:lstStyle/>
        <a:p>
          <a:endParaRPr lang="en-US"/>
        </a:p>
      </dgm:t>
    </dgm:pt>
    <dgm:pt modelId="{DEBB7B4F-B5D0-42D6-96DD-FE8B344766BA}" type="sibTrans" cxnId="{838C221C-898E-4708-AAA0-A9305B614601}">
      <dgm:prSet/>
      <dgm:spPr/>
      <dgm:t>
        <a:bodyPr/>
        <a:lstStyle/>
        <a:p>
          <a:endParaRPr lang="en-US"/>
        </a:p>
      </dgm:t>
    </dgm:pt>
    <dgm:pt modelId="{DEBB831A-79F0-4811-9444-3D9F84CD8774}">
      <dgm:prSet/>
      <dgm:spPr/>
      <dgm:t>
        <a:bodyPr/>
        <a:lstStyle/>
        <a:p>
          <a:pPr>
            <a:defRPr cap="all"/>
          </a:pPr>
          <a:r>
            <a:rPr lang="en-US"/>
            <a:t>Strong compliance and documentation support</a:t>
          </a:r>
        </a:p>
      </dgm:t>
    </dgm:pt>
    <dgm:pt modelId="{D068DDB7-93C8-4E8E-BDF4-32047B8B3382}" type="parTrans" cxnId="{934BA504-30E9-456F-90D0-CC8B92C0D259}">
      <dgm:prSet/>
      <dgm:spPr/>
      <dgm:t>
        <a:bodyPr/>
        <a:lstStyle/>
        <a:p>
          <a:endParaRPr lang="en-US"/>
        </a:p>
      </dgm:t>
    </dgm:pt>
    <dgm:pt modelId="{595D007A-3714-4CF1-85B0-1F6EC57065C4}" type="sibTrans" cxnId="{934BA504-30E9-456F-90D0-CC8B92C0D259}">
      <dgm:prSet/>
      <dgm:spPr/>
      <dgm:t>
        <a:bodyPr/>
        <a:lstStyle/>
        <a:p>
          <a:endParaRPr lang="en-US"/>
        </a:p>
      </dgm:t>
    </dgm:pt>
    <dgm:pt modelId="{C37A2389-9A84-4784-A198-D0819291DB03}" type="pres">
      <dgm:prSet presAssocID="{668270F0-C53B-4AFB-8CE9-7B3909E63C02}" presName="root" presStyleCnt="0">
        <dgm:presLayoutVars>
          <dgm:dir/>
          <dgm:resizeHandles val="exact"/>
        </dgm:presLayoutVars>
      </dgm:prSet>
      <dgm:spPr/>
    </dgm:pt>
    <dgm:pt modelId="{CE75D4CB-07A6-4909-A892-CA828528D03D}" type="pres">
      <dgm:prSet presAssocID="{35B96E6A-DA8F-4165-ABB6-BA32CABA7910}" presName="compNode" presStyleCnt="0"/>
      <dgm:spPr/>
    </dgm:pt>
    <dgm:pt modelId="{D50559E7-2DA8-4467-AE01-9F16E552AF61}" type="pres">
      <dgm:prSet presAssocID="{35B96E6A-DA8F-4165-ABB6-BA32CABA7910}" presName="iconBgRect" presStyleLbl="bgShp" presStyleIdx="0" presStyleCnt="4"/>
      <dgm:spPr/>
    </dgm:pt>
    <dgm:pt modelId="{2C3A7346-6D19-46F9-9BFA-D183B068AEBC}" type="pres">
      <dgm:prSet presAssocID="{35B96E6A-DA8F-4165-ABB6-BA32CABA7910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epeat"/>
        </a:ext>
      </dgm:extLst>
    </dgm:pt>
    <dgm:pt modelId="{522660ED-5C8D-4B42-95B9-95356061425E}" type="pres">
      <dgm:prSet presAssocID="{35B96E6A-DA8F-4165-ABB6-BA32CABA7910}" presName="spaceRect" presStyleCnt="0"/>
      <dgm:spPr/>
    </dgm:pt>
    <dgm:pt modelId="{6EF1FBE8-14BB-43C0-BF68-C35CF7318EA7}" type="pres">
      <dgm:prSet presAssocID="{35B96E6A-DA8F-4165-ABB6-BA32CABA7910}" presName="textRect" presStyleLbl="revTx" presStyleIdx="0" presStyleCnt="4">
        <dgm:presLayoutVars>
          <dgm:chMax val="1"/>
          <dgm:chPref val="1"/>
        </dgm:presLayoutVars>
      </dgm:prSet>
      <dgm:spPr/>
    </dgm:pt>
    <dgm:pt modelId="{1F33A925-1A9D-4507-9C53-2F2425BEE1D1}" type="pres">
      <dgm:prSet presAssocID="{93438558-2096-4D6C-B07F-392258BB5190}" presName="sibTrans" presStyleCnt="0"/>
      <dgm:spPr/>
    </dgm:pt>
    <dgm:pt modelId="{9C595429-72A2-4D27-A95B-582E16D1927C}" type="pres">
      <dgm:prSet presAssocID="{84C36241-14E9-44F2-9596-7B3B185BD3E9}" presName="compNode" presStyleCnt="0"/>
      <dgm:spPr/>
    </dgm:pt>
    <dgm:pt modelId="{DF871181-A6CE-4301-B4E4-EFCCEEC1F734}" type="pres">
      <dgm:prSet presAssocID="{84C36241-14E9-44F2-9596-7B3B185BD3E9}" presName="iconBgRect" presStyleLbl="bgShp" presStyleIdx="1" presStyleCnt="4"/>
      <dgm:spPr/>
    </dgm:pt>
    <dgm:pt modelId="{4A04528B-8A13-49F2-B969-232A0181CB5B}" type="pres">
      <dgm:prSet presAssocID="{84C36241-14E9-44F2-9596-7B3B185BD3E9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r chart"/>
        </a:ext>
      </dgm:extLst>
    </dgm:pt>
    <dgm:pt modelId="{9DD4727B-333A-4AAA-9A4A-244B2E0E791F}" type="pres">
      <dgm:prSet presAssocID="{84C36241-14E9-44F2-9596-7B3B185BD3E9}" presName="spaceRect" presStyleCnt="0"/>
      <dgm:spPr/>
    </dgm:pt>
    <dgm:pt modelId="{6E3D82FF-51B6-41D7-B42B-C6FD565B5770}" type="pres">
      <dgm:prSet presAssocID="{84C36241-14E9-44F2-9596-7B3B185BD3E9}" presName="textRect" presStyleLbl="revTx" presStyleIdx="1" presStyleCnt="4">
        <dgm:presLayoutVars>
          <dgm:chMax val="1"/>
          <dgm:chPref val="1"/>
        </dgm:presLayoutVars>
      </dgm:prSet>
      <dgm:spPr/>
    </dgm:pt>
    <dgm:pt modelId="{02F2A007-936C-400A-AABA-A37402738650}" type="pres">
      <dgm:prSet presAssocID="{C399C254-DC89-4D33-A509-771253404B45}" presName="sibTrans" presStyleCnt="0"/>
      <dgm:spPr/>
    </dgm:pt>
    <dgm:pt modelId="{9770187C-33EC-4863-9CB5-556392BFE30E}" type="pres">
      <dgm:prSet presAssocID="{4D362658-4F47-403D-A423-31C5B7CF94C5}" presName="compNode" presStyleCnt="0"/>
      <dgm:spPr/>
    </dgm:pt>
    <dgm:pt modelId="{B3FC097C-D70B-4579-94F4-969C4775337C}" type="pres">
      <dgm:prSet presAssocID="{4D362658-4F47-403D-A423-31C5B7CF94C5}" presName="iconBgRect" presStyleLbl="bgShp" presStyleIdx="2" presStyleCnt="4"/>
      <dgm:spPr/>
    </dgm:pt>
    <dgm:pt modelId="{D16A62F6-E8EC-4C7D-A610-1A5886EED630}" type="pres">
      <dgm:prSet presAssocID="{4D362658-4F47-403D-A423-31C5B7CF94C5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at"/>
        </a:ext>
      </dgm:extLst>
    </dgm:pt>
    <dgm:pt modelId="{4197720C-8AAD-4D42-BCDE-7AC2B928BFE4}" type="pres">
      <dgm:prSet presAssocID="{4D362658-4F47-403D-A423-31C5B7CF94C5}" presName="spaceRect" presStyleCnt="0"/>
      <dgm:spPr/>
    </dgm:pt>
    <dgm:pt modelId="{7BDE8C9E-2989-4D71-A551-BEF50770417B}" type="pres">
      <dgm:prSet presAssocID="{4D362658-4F47-403D-A423-31C5B7CF94C5}" presName="textRect" presStyleLbl="revTx" presStyleIdx="2" presStyleCnt="4">
        <dgm:presLayoutVars>
          <dgm:chMax val="1"/>
          <dgm:chPref val="1"/>
        </dgm:presLayoutVars>
      </dgm:prSet>
      <dgm:spPr/>
    </dgm:pt>
    <dgm:pt modelId="{D90D5F03-F107-482E-8C87-5FB2F85C6F1D}" type="pres">
      <dgm:prSet presAssocID="{DEBB7B4F-B5D0-42D6-96DD-FE8B344766BA}" presName="sibTrans" presStyleCnt="0"/>
      <dgm:spPr/>
    </dgm:pt>
    <dgm:pt modelId="{BF46487D-C6C9-4087-973B-D8231C659773}" type="pres">
      <dgm:prSet presAssocID="{DEBB831A-79F0-4811-9444-3D9F84CD8774}" presName="compNode" presStyleCnt="0"/>
      <dgm:spPr/>
    </dgm:pt>
    <dgm:pt modelId="{47883C32-DEE7-4D66-BD65-A44C0D4B1135}" type="pres">
      <dgm:prSet presAssocID="{DEBB831A-79F0-4811-9444-3D9F84CD8774}" presName="iconBgRect" presStyleLbl="bgShp" presStyleIdx="3" presStyleCnt="4"/>
      <dgm:spPr/>
    </dgm:pt>
    <dgm:pt modelId="{B1F9DDF2-2791-4F83-BDBE-B68D6C844B83}" type="pres">
      <dgm:prSet presAssocID="{DEBB831A-79F0-4811-9444-3D9F84CD8774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andshake"/>
        </a:ext>
      </dgm:extLst>
    </dgm:pt>
    <dgm:pt modelId="{BAB001F7-4D8E-41DA-B6E1-24F0059DE8CD}" type="pres">
      <dgm:prSet presAssocID="{DEBB831A-79F0-4811-9444-3D9F84CD8774}" presName="spaceRect" presStyleCnt="0"/>
      <dgm:spPr/>
    </dgm:pt>
    <dgm:pt modelId="{ADAA40D4-7382-436B-A4F1-E4E2926BF2BA}" type="pres">
      <dgm:prSet presAssocID="{DEBB831A-79F0-4811-9444-3D9F84CD8774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934BA504-30E9-456F-90D0-CC8B92C0D259}" srcId="{668270F0-C53B-4AFB-8CE9-7B3909E63C02}" destId="{DEBB831A-79F0-4811-9444-3D9F84CD8774}" srcOrd="3" destOrd="0" parTransId="{D068DDB7-93C8-4E8E-BDF4-32047B8B3382}" sibTransId="{595D007A-3714-4CF1-85B0-1F6EC57065C4}"/>
    <dgm:cxn modelId="{20AD0306-71DF-4E9C-B8EE-C5718A99A985}" type="presOf" srcId="{DEBB831A-79F0-4811-9444-3D9F84CD8774}" destId="{ADAA40D4-7382-436B-A4F1-E4E2926BF2BA}" srcOrd="0" destOrd="0" presId="urn:microsoft.com/office/officeart/2018/5/layout/IconCircleLabelList"/>
    <dgm:cxn modelId="{90E03919-CBA1-4E51-97A0-46CC7A599B12}" type="presOf" srcId="{668270F0-C53B-4AFB-8CE9-7B3909E63C02}" destId="{C37A2389-9A84-4784-A198-D0819291DB03}" srcOrd="0" destOrd="0" presId="urn:microsoft.com/office/officeart/2018/5/layout/IconCircleLabelList"/>
    <dgm:cxn modelId="{838C221C-898E-4708-AAA0-A9305B614601}" srcId="{668270F0-C53B-4AFB-8CE9-7B3909E63C02}" destId="{4D362658-4F47-403D-A423-31C5B7CF94C5}" srcOrd="2" destOrd="0" parTransId="{51B859D9-0B05-4994-82A8-C7AE05DA92BF}" sibTransId="{DEBB7B4F-B5D0-42D6-96DD-FE8B344766BA}"/>
    <dgm:cxn modelId="{15E9DB50-7F99-473C-A660-F482C07432D9}" type="presOf" srcId="{84C36241-14E9-44F2-9596-7B3B185BD3E9}" destId="{6E3D82FF-51B6-41D7-B42B-C6FD565B5770}" srcOrd="0" destOrd="0" presId="urn:microsoft.com/office/officeart/2018/5/layout/IconCircleLabelList"/>
    <dgm:cxn modelId="{B81283CE-4E92-4944-936B-1C6F91EA6309}" srcId="{668270F0-C53B-4AFB-8CE9-7B3909E63C02}" destId="{35B96E6A-DA8F-4165-ABB6-BA32CABA7910}" srcOrd="0" destOrd="0" parTransId="{978FC892-9C3E-4FB9-B98B-4CCD42D5E67B}" sibTransId="{93438558-2096-4D6C-B07F-392258BB5190}"/>
    <dgm:cxn modelId="{D37669D2-1D04-4A78-9580-01E85E22F0ED}" type="presOf" srcId="{4D362658-4F47-403D-A423-31C5B7CF94C5}" destId="{7BDE8C9E-2989-4D71-A551-BEF50770417B}" srcOrd="0" destOrd="0" presId="urn:microsoft.com/office/officeart/2018/5/layout/IconCircleLabelList"/>
    <dgm:cxn modelId="{DACB63DD-2B57-4998-94D1-1AEDA633687D}" type="presOf" srcId="{35B96E6A-DA8F-4165-ABB6-BA32CABA7910}" destId="{6EF1FBE8-14BB-43C0-BF68-C35CF7318EA7}" srcOrd="0" destOrd="0" presId="urn:microsoft.com/office/officeart/2018/5/layout/IconCircleLabelList"/>
    <dgm:cxn modelId="{5BC2C6F4-03FC-4E65-BEED-7A701E340A37}" srcId="{668270F0-C53B-4AFB-8CE9-7B3909E63C02}" destId="{84C36241-14E9-44F2-9596-7B3B185BD3E9}" srcOrd="1" destOrd="0" parTransId="{B0247392-DCFD-4D35-8B11-314AF78E8045}" sibTransId="{C399C254-DC89-4D33-A509-771253404B45}"/>
    <dgm:cxn modelId="{40FEE45C-F181-4DC8-9D9D-17B8686F6171}" type="presParOf" srcId="{C37A2389-9A84-4784-A198-D0819291DB03}" destId="{CE75D4CB-07A6-4909-A892-CA828528D03D}" srcOrd="0" destOrd="0" presId="urn:microsoft.com/office/officeart/2018/5/layout/IconCircleLabelList"/>
    <dgm:cxn modelId="{A4FCEAE4-5405-4261-AEF2-ADFEC755DE24}" type="presParOf" srcId="{CE75D4CB-07A6-4909-A892-CA828528D03D}" destId="{D50559E7-2DA8-4467-AE01-9F16E552AF61}" srcOrd="0" destOrd="0" presId="urn:microsoft.com/office/officeart/2018/5/layout/IconCircleLabelList"/>
    <dgm:cxn modelId="{3210FDC0-8BB8-46D9-9D88-694BABAA386F}" type="presParOf" srcId="{CE75D4CB-07A6-4909-A892-CA828528D03D}" destId="{2C3A7346-6D19-46F9-9BFA-D183B068AEBC}" srcOrd="1" destOrd="0" presId="urn:microsoft.com/office/officeart/2018/5/layout/IconCircleLabelList"/>
    <dgm:cxn modelId="{C54D9385-355E-4FBC-BC9F-A1666097163C}" type="presParOf" srcId="{CE75D4CB-07A6-4909-A892-CA828528D03D}" destId="{522660ED-5C8D-4B42-95B9-95356061425E}" srcOrd="2" destOrd="0" presId="urn:microsoft.com/office/officeart/2018/5/layout/IconCircleLabelList"/>
    <dgm:cxn modelId="{ACB40809-EC5F-49DF-B9A2-070D54D8C9D6}" type="presParOf" srcId="{CE75D4CB-07A6-4909-A892-CA828528D03D}" destId="{6EF1FBE8-14BB-43C0-BF68-C35CF7318EA7}" srcOrd="3" destOrd="0" presId="urn:microsoft.com/office/officeart/2018/5/layout/IconCircleLabelList"/>
    <dgm:cxn modelId="{F6677FFC-2A90-4512-8219-18CC0A7B7054}" type="presParOf" srcId="{C37A2389-9A84-4784-A198-D0819291DB03}" destId="{1F33A925-1A9D-4507-9C53-2F2425BEE1D1}" srcOrd="1" destOrd="0" presId="urn:microsoft.com/office/officeart/2018/5/layout/IconCircleLabelList"/>
    <dgm:cxn modelId="{01DDFB06-E767-4CF1-97DF-FEBDC363EBFA}" type="presParOf" srcId="{C37A2389-9A84-4784-A198-D0819291DB03}" destId="{9C595429-72A2-4D27-A95B-582E16D1927C}" srcOrd="2" destOrd="0" presId="urn:microsoft.com/office/officeart/2018/5/layout/IconCircleLabelList"/>
    <dgm:cxn modelId="{5D797248-08D9-44A5-8EDB-AA17D1C11874}" type="presParOf" srcId="{9C595429-72A2-4D27-A95B-582E16D1927C}" destId="{DF871181-A6CE-4301-B4E4-EFCCEEC1F734}" srcOrd="0" destOrd="0" presId="urn:microsoft.com/office/officeart/2018/5/layout/IconCircleLabelList"/>
    <dgm:cxn modelId="{75003C77-639B-416D-A369-F7EF82627FAB}" type="presParOf" srcId="{9C595429-72A2-4D27-A95B-582E16D1927C}" destId="{4A04528B-8A13-49F2-B969-232A0181CB5B}" srcOrd="1" destOrd="0" presId="urn:microsoft.com/office/officeart/2018/5/layout/IconCircleLabelList"/>
    <dgm:cxn modelId="{C705D78C-0BAE-4F0F-A4D4-BB11CA1BE00D}" type="presParOf" srcId="{9C595429-72A2-4D27-A95B-582E16D1927C}" destId="{9DD4727B-333A-4AAA-9A4A-244B2E0E791F}" srcOrd="2" destOrd="0" presId="urn:microsoft.com/office/officeart/2018/5/layout/IconCircleLabelList"/>
    <dgm:cxn modelId="{0DB8016C-2ED5-4584-ABAB-0270A092DC08}" type="presParOf" srcId="{9C595429-72A2-4D27-A95B-582E16D1927C}" destId="{6E3D82FF-51B6-41D7-B42B-C6FD565B5770}" srcOrd="3" destOrd="0" presId="urn:microsoft.com/office/officeart/2018/5/layout/IconCircleLabelList"/>
    <dgm:cxn modelId="{BCAEC1C9-89D2-4B98-8771-77C59D8F033B}" type="presParOf" srcId="{C37A2389-9A84-4784-A198-D0819291DB03}" destId="{02F2A007-936C-400A-AABA-A37402738650}" srcOrd="3" destOrd="0" presId="urn:microsoft.com/office/officeart/2018/5/layout/IconCircleLabelList"/>
    <dgm:cxn modelId="{280B6619-1D7B-48CB-AF04-182D6C5315A1}" type="presParOf" srcId="{C37A2389-9A84-4784-A198-D0819291DB03}" destId="{9770187C-33EC-4863-9CB5-556392BFE30E}" srcOrd="4" destOrd="0" presId="urn:microsoft.com/office/officeart/2018/5/layout/IconCircleLabelList"/>
    <dgm:cxn modelId="{2E775F9D-CEDD-4EE4-A33C-1A66BA0809F5}" type="presParOf" srcId="{9770187C-33EC-4863-9CB5-556392BFE30E}" destId="{B3FC097C-D70B-4579-94F4-969C4775337C}" srcOrd="0" destOrd="0" presId="urn:microsoft.com/office/officeart/2018/5/layout/IconCircleLabelList"/>
    <dgm:cxn modelId="{9E7B2CAE-4CEC-4034-9101-4614C9142A16}" type="presParOf" srcId="{9770187C-33EC-4863-9CB5-556392BFE30E}" destId="{D16A62F6-E8EC-4C7D-A610-1A5886EED630}" srcOrd="1" destOrd="0" presId="urn:microsoft.com/office/officeart/2018/5/layout/IconCircleLabelList"/>
    <dgm:cxn modelId="{4D0AB041-5379-4CB0-BF74-CFFA31513BD2}" type="presParOf" srcId="{9770187C-33EC-4863-9CB5-556392BFE30E}" destId="{4197720C-8AAD-4D42-BCDE-7AC2B928BFE4}" srcOrd="2" destOrd="0" presId="urn:microsoft.com/office/officeart/2018/5/layout/IconCircleLabelList"/>
    <dgm:cxn modelId="{2A868EC4-CB47-40F0-89AE-BB0DE9D7FC86}" type="presParOf" srcId="{9770187C-33EC-4863-9CB5-556392BFE30E}" destId="{7BDE8C9E-2989-4D71-A551-BEF50770417B}" srcOrd="3" destOrd="0" presId="urn:microsoft.com/office/officeart/2018/5/layout/IconCircleLabelList"/>
    <dgm:cxn modelId="{214B8834-8B24-4F0E-8FBF-5051FA4CE8F1}" type="presParOf" srcId="{C37A2389-9A84-4784-A198-D0819291DB03}" destId="{D90D5F03-F107-482E-8C87-5FB2F85C6F1D}" srcOrd="5" destOrd="0" presId="urn:microsoft.com/office/officeart/2018/5/layout/IconCircleLabelList"/>
    <dgm:cxn modelId="{836D1E3B-1170-47CE-9A88-855F16E2E612}" type="presParOf" srcId="{C37A2389-9A84-4784-A198-D0819291DB03}" destId="{BF46487D-C6C9-4087-973B-D8231C659773}" srcOrd="6" destOrd="0" presId="urn:microsoft.com/office/officeart/2018/5/layout/IconCircleLabelList"/>
    <dgm:cxn modelId="{B6BF5713-DBA2-487A-B7D5-3236BD9C2303}" type="presParOf" srcId="{BF46487D-C6C9-4087-973B-D8231C659773}" destId="{47883C32-DEE7-4D66-BD65-A44C0D4B1135}" srcOrd="0" destOrd="0" presId="urn:microsoft.com/office/officeart/2018/5/layout/IconCircleLabelList"/>
    <dgm:cxn modelId="{8A7D35BA-7981-48D8-99CB-8492A937521A}" type="presParOf" srcId="{BF46487D-C6C9-4087-973B-D8231C659773}" destId="{B1F9DDF2-2791-4F83-BDBE-B68D6C844B83}" srcOrd="1" destOrd="0" presId="urn:microsoft.com/office/officeart/2018/5/layout/IconCircleLabelList"/>
    <dgm:cxn modelId="{74E8E322-E23C-47C9-BC71-88475F3B69D4}" type="presParOf" srcId="{BF46487D-C6C9-4087-973B-D8231C659773}" destId="{BAB001F7-4D8E-41DA-B6E1-24F0059DE8CD}" srcOrd="2" destOrd="0" presId="urn:microsoft.com/office/officeart/2018/5/layout/IconCircleLabelList"/>
    <dgm:cxn modelId="{307727FF-3AAA-4E39-9BC6-0D58E12CCFE2}" type="presParOf" srcId="{BF46487D-C6C9-4087-973B-D8231C659773}" destId="{ADAA40D4-7382-436B-A4F1-E4E2926BF2BA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E9660D-B5D2-4BF5-A410-F84A21B68011}">
      <dsp:nvSpPr>
        <dsp:cNvPr id="0" name=""/>
        <dsp:cNvSpPr/>
      </dsp:nvSpPr>
      <dsp:spPr>
        <a:xfrm>
          <a:off x="520435" y="1196282"/>
          <a:ext cx="810000" cy="81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0F3A05-3EBE-445E-B753-B8AA6C86F39D}">
      <dsp:nvSpPr>
        <dsp:cNvPr id="0" name=""/>
        <dsp:cNvSpPr/>
      </dsp:nvSpPr>
      <dsp:spPr>
        <a:xfrm>
          <a:off x="25435" y="2276522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Introduction to ERP Overview</a:t>
          </a:r>
        </a:p>
      </dsp:txBody>
      <dsp:txXfrm>
        <a:off x="25435" y="2276522"/>
        <a:ext cx="1800000" cy="720000"/>
      </dsp:txXfrm>
    </dsp:sp>
    <dsp:sp modelId="{ED82FCF6-94B5-4522-8F0F-917F7BF639F3}">
      <dsp:nvSpPr>
        <dsp:cNvPr id="0" name=""/>
        <dsp:cNvSpPr/>
      </dsp:nvSpPr>
      <dsp:spPr>
        <a:xfrm>
          <a:off x="2635435" y="1196282"/>
          <a:ext cx="810000" cy="81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E5CBCB-ABA7-4EB4-B015-D59511A57840}">
      <dsp:nvSpPr>
        <dsp:cNvPr id="0" name=""/>
        <dsp:cNvSpPr/>
      </dsp:nvSpPr>
      <dsp:spPr>
        <a:xfrm>
          <a:off x="2140435" y="2276522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Deep dive: HR &amp; Payroll Modules</a:t>
          </a:r>
        </a:p>
      </dsp:txBody>
      <dsp:txXfrm>
        <a:off x="2140435" y="2276522"/>
        <a:ext cx="1800000" cy="720000"/>
      </dsp:txXfrm>
    </dsp:sp>
    <dsp:sp modelId="{A49DBF8D-427B-41FC-949C-F1225AB504B7}">
      <dsp:nvSpPr>
        <dsp:cNvPr id="0" name=""/>
        <dsp:cNvSpPr/>
      </dsp:nvSpPr>
      <dsp:spPr>
        <a:xfrm>
          <a:off x="4750435" y="1196282"/>
          <a:ext cx="810000" cy="81000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81B5D0-F9E4-4D3B-AB7F-FEB7D1B67E4C}">
      <dsp:nvSpPr>
        <dsp:cNvPr id="0" name=""/>
        <dsp:cNvSpPr/>
      </dsp:nvSpPr>
      <dsp:spPr>
        <a:xfrm>
          <a:off x="4255435" y="2276522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New Enhancements (AI, Mobility, Remote Work)</a:t>
          </a:r>
        </a:p>
      </dsp:txBody>
      <dsp:txXfrm>
        <a:off x="4255435" y="2276522"/>
        <a:ext cx="1800000" cy="720000"/>
      </dsp:txXfrm>
    </dsp:sp>
    <dsp:sp modelId="{3B1FBC03-7154-44C9-9C37-CE686F3AE8FB}">
      <dsp:nvSpPr>
        <dsp:cNvPr id="0" name=""/>
        <dsp:cNvSpPr/>
      </dsp:nvSpPr>
      <dsp:spPr>
        <a:xfrm>
          <a:off x="6865435" y="1196282"/>
          <a:ext cx="810000" cy="81000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7DC54C-6E33-4509-B639-DC1272BB1E1B}">
      <dsp:nvSpPr>
        <dsp:cNvPr id="0" name=""/>
        <dsp:cNvSpPr/>
      </dsp:nvSpPr>
      <dsp:spPr>
        <a:xfrm>
          <a:off x="6370435" y="2276522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Q&amp;A and Discussion</a:t>
          </a:r>
        </a:p>
      </dsp:txBody>
      <dsp:txXfrm>
        <a:off x="6370435" y="2276522"/>
        <a:ext cx="1800000" cy="72000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C0BA2F-36DE-46D6-878E-E6EB8531E11D}">
      <dsp:nvSpPr>
        <dsp:cNvPr id="0" name=""/>
        <dsp:cNvSpPr/>
      </dsp:nvSpPr>
      <dsp:spPr>
        <a:xfrm>
          <a:off x="520435" y="1196282"/>
          <a:ext cx="810000" cy="81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DC3E41-A18C-40E5-A2CC-9FAC066EC781}">
      <dsp:nvSpPr>
        <dsp:cNvPr id="0" name=""/>
        <dsp:cNvSpPr/>
      </dsp:nvSpPr>
      <dsp:spPr>
        <a:xfrm>
          <a:off x="25435" y="2276522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Backend support: AI/ML, TensorFlow, data handling</a:t>
          </a:r>
        </a:p>
      </dsp:txBody>
      <dsp:txXfrm>
        <a:off x="25435" y="2276522"/>
        <a:ext cx="1800000" cy="720000"/>
      </dsp:txXfrm>
    </dsp:sp>
    <dsp:sp modelId="{040D2A04-A882-418B-B038-B97C9DF7E2AD}">
      <dsp:nvSpPr>
        <dsp:cNvPr id="0" name=""/>
        <dsp:cNvSpPr/>
      </dsp:nvSpPr>
      <dsp:spPr>
        <a:xfrm>
          <a:off x="2635435" y="1196282"/>
          <a:ext cx="810000" cy="81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50F0FB-3267-4CBC-B220-235D9469D070}">
      <dsp:nvSpPr>
        <dsp:cNvPr id="0" name=""/>
        <dsp:cNvSpPr/>
      </dsp:nvSpPr>
      <dsp:spPr>
        <a:xfrm>
          <a:off x="2140435" y="2276522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Mobile attendance security &amp; validation</a:t>
          </a:r>
        </a:p>
      </dsp:txBody>
      <dsp:txXfrm>
        <a:off x="2140435" y="2276522"/>
        <a:ext cx="1800000" cy="720000"/>
      </dsp:txXfrm>
    </dsp:sp>
    <dsp:sp modelId="{339BFE71-5A95-44D8-8309-1119AF8DA0DA}">
      <dsp:nvSpPr>
        <dsp:cNvPr id="0" name=""/>
        <dsp:cNvSpPr/>
      </dsp:nvSpPr>
      <dsp:spPr>
        <a:xfrm>
          <a:off x="4750435" y="1196282"/>
          <a:ext cx="810000" cy="81000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FE1C9F-1A4E-4D67-8FD7-36C9DDD0FB5E}">
      <dsp:nvSpPr>
        <dsp:cNvPr id="0" name=""/>
        <dsp:cNvSpPr/>
      </dsp:nvSpPr>
      <dsp:spPr>
        <a:xfrm>
          <a:off x="4255435" y="2276522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Real-time sync with payroll &amp; HR modules</a:t>
          </a:r>
        </a:p>
      </dsp:txBody>
      <dsp:txXfrm>
        <a:off x="4255435" y="2276522"/>
        <a:ext cx="1800000" cy="720000"/>
      </dsp:txXfrm>
    </dsp:sp>
    <dsp:sp modelId="{69C7E5EB-853B-4235-BD14-550877B1380C}">
      <dsp:nvSpPr>
        <dsp:cNvPr id="0" name=""/>
        <dsp:cNvSpPr/>
      </dsp:nvSpPr>
      <dsp:spPr>
        <a:xfrm>
          <a:off x="6865435" y="1196282"/>
          <a:ext cx="810000" cy="81000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503861-F8EC-4D96-9203-CF35A52EF049}">
      <dsp:nvSpPr>
        <dsp:cNvPr id="0" name=""/>
        <dsp:cNvSpPr/>
      </dsp:nvSpPr>
      <dsp:spPr>
        <a:xfrm>
          <a:off x="6370435" y="2276522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UI/UX adjustments for mobile and web</a:t>
          </a:r>
        </a:p>
      </dsp:txBody>
      <dsp:txXfrm>
        <a:off x="6370435" y="2276522"/>
        <a:ext cx="1800000" cy="72000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7C8AE6-13F2-49EB-B62D-6731A20FCE18}">
      <dsp:nvSpPr>
        <dsp:cNvPr id="0" name=""/>
        <dsp:cNvSpPr/>
      </dsp:nvSpPr>
      <dsp:spPr>
        <a:xfrm>
          <a:off x="376435" y="1016402"/>
          <a:ext cx="1098000" cy="1098000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AE8571-C78F-452A-B48F-99BFEAC97D0A}">
      <dsp:nvSpPr>
        <dsp:cNvPr id="0" name=""/>
        <dsp:cNvSpPr/>
      </dsp:nvSpPr>
      <dsp:spPr>
        <a:xfrm>
          <a:off x="610435" y="1250402"/>
          <a:ext cx="630000" cy="63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6375EC-2C27-4A04-AABA-83D78009243C}">
      <dsp:nvSpPr>
        <dsp:cNvPr id="0" name=""/>
        <dsp:cNvSpPr/>
      </dsp:nvSpPr>
      <dsp:spPr>
        <a:xfrm>
          <a:off x="25435" y="2456402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700" kern="1200"/>
            <a:t>Review current infrastructure</a:t>
          </a:r>
        </a:p>
      </dsp:txBody>
      <dsp:txXfrm>
        <a:off x="25435" y="2456402"/>
        <a:ext cx="1800000" cy="720000"/>
      </dsp:txXfrm>
    </dsp:sp>
    <dsp:sp modelId="{5E3C6A0C-B4AD-48DD-A35F-E145998D86D8}">
      <dsp:nvSpPr>
        <dsp:cNvPr id="0" name=""/>
        <dsp:cNvSpPr/>
      </dsp:nvSpPr>
      <dsp:spPr>
        <a:xfrm>
          <a:off x="2491435" y="1016402"/>
          <a:ext cx="1098000" cy="1098000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7DB955-BE4D-49C6-852A-25C56FB21B59}">
      <dsp:nvSpPr>
        <dsp:cNvPr id="0" name=""/>
        <dsp:cNvSpPr/>
      </dsp:nvSpPr>
      <dsp:spPr>
        <a:xfrm>
          <a:off x="2725435" y="1250402"/>
          <a:ext cx="630000" cy="63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44CC5B-7900-4A2D-82E8-C73696C19F8A}">
      <dsp:nvSpPr>
        <dsp:cNvPr id="0" name=""/>
        <dsp:cNvSpPr/>
      </dsp:nvSpPr>
      <dsp:spPr>
        <a:xfrm>
          <a:off x="2140435" y="2456402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700" kern="1200"/>
            <a:t>Identify pilot teams for roll-out</a:t>
          </a:r>
        </a:p>
      </dsp:txBody>
      <dsp:txXfrm>
        <a:off x="2140435" y="2456402"/>
        <a:ext cx="1800000" cy="720000"/>
      </dsp:txXfrm>
    </dsp:sp>
    <dsp:sp modelId="{80F2B7F9-AAA7-4822-8F73-BD0C79F35B10}">
      <dsp:nvSpPr>
        <dsp:cNvPr id="0" name=""/>
        <dsp:cNvSpPr/>
      </dsp:nvSpPr>
      <dsp:spPr>
        <a:xfrm>
          <a:off x="4606435" y="1016402"/>
          <a:ext cx="1098000" cy="1098000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3D9C186-FB57-4549-BB29-E3F4129CB2AE}">
      <dsp:nvSpPr>
        <dsp:cNvPr id="0" name=""/>
        <dsp:cNvSpPr/>
      </dsp:nvSpPr>
      <dsp:spPr>
        <a:xfrm>
          <a:off x="4840435" y="1250402"/>
          <a:ext cx="630000" cy="63000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E12175-1E14-4E43-9ADC-E38DED21EE90}">
      <dsp:nvSpPr>
        <dsp:cNvPr id="0" name=""/>
        <dsp:cNvSpPr/>
      </dsp:nvSpPr>
      <dsp:spPr>
        <a:xfrm>
          <a:off x="4255435" y="2456402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700" kern="1200"/>
            <a:t>Establish AI/ML collaboration</a:t>
          </a:r>
        </a:p>
      </dsp:txBody>
      <dsp:txXfrm>
        <a:off x="4255435" y="2456402"/>
        <a:ext cx="1800000" cy="720000"/>
      </dsp:txXfrm>
    </dsp:sp>
    <dsp:sp modelId="{3EC3D37C-E9C1-47E5-8D4A-83DA7AFBE7BD}">
      <dsp:nvSpPr>
        <dsp:cNvPr id="0" name=""/>
        <dsp:cNvSpPr/>
      </dsp:nvSpPr>
      <dsp:spPr>
        <a:xfrm>
          <a:off x="6721435" y="1016402"/>
          <a:ext cx="1098000" cy="1098000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85924D-90AA-42C3-8B8A-534815DBEBBA}">
      <dsp:nvSpPr>
        <dsp:cNvPr id="0" name=""/>
        <dsp:cNvSpPr/>
      </dsp:nvSpPr>
      <dsp:spPr>
        <a:xfrm>
          <a:off x="6955435" y="1250402"/>
          <a:ext cx="630000" cy="63000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34EBF7-338C-4C82-8B40-BEBE42635E7E}">
      <dsp:nvSpPr>
        <dsp:cNvPr id="0" name=""/>
        <dsp:cNvSpPr/>
      </dsp:nvSpPr>
      <dsp:spPr>
        <a:xfrm>
          <a:off x="6370435" y="2456402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700" kern="1200"/>
            <a:t>Gather feedback from HR/IT leads</a:t>
          </a:r>
        </a:p>
      </dsp:txBody>
      <dsp:txXfrm>
        <a:off x="6370435" y="2456402"/>
        <a:ext cx="1800000" cy="720000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40A053-25C6-44BF-B498-ABF156E813C2}">
      <dsp:nvSpPr>
        <dsp:cNvPr id="0" name=""/>
        <dsp:cNvSpPr/>
      </dsp:nvSpPr>
      <dsp:spPr>
        <a:xfrm>
          <a:off x="518185" y="768902"/>
          <a:ext cx="1475437" cy="1475437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849165-EBC5-41C5-AAE5-1D16E04CFBD5}">
      <dsp:nvSpPr>
        <dsp:cNvPr id="0" name=""/>
        <dsp:cNvSpPr/>
      </dsp:nvSpPr>
      <dsp:spPr>
        <a:xfrm>
          <a:off x="832623" y="1083340"/>
          <a:ext cx="846562" cy="84656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4C048C-B003-4D5B-8859-8252DAC85395}">
      <dsp:nvSpPr>
        <dsp:cNvPr id="0" name=""/>
        <dsp:cNvSpPr/>
      </dsp:nvSpPr>
      <dsp:spPr>
        <a:xfrm>
          <a:off x="46529" y="2703902"/>
          <a:ext cx="2418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000" kern="1200"/>
            <a:t>Open discussion on priorities and issues</a:t>
          </a:r>
        </a:p>
      </dsp:txBody>
      <dsp:txXfrm>
        <a:off x="46529" y="2703902"/>
        <a:ext cx="2418750" cy="720000"/>
      </dsp:txXfrm>
    </dsp:sp>
    <dsp:sp modelId="{1A5D55F6-9B23-4901-AFC3-4B94CFCB41E7}">
      <dsp:nvSpPr>
        <dsp:cNvPr id="0" name=""/>
        <dsp:cNvSpPr/>
      </dsp:nvSpPr>
      <dsp:spPr>
        <a:xfrm>
          <a:off x="3360216" y="768902"/>
          <a:ext cx="1475437" cy="1475437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79D860-CBE8-4631-9A57-6B08BD321768}">
      <dsp:nvSpPr>
        <dsp:cNvPr id="0" name=""/>
        <dsp:cNvSpPr/>
      </dsp:nvSpPr>
      <dsp:spPr>
        <a:xfrm>
          <a:off x="3674654" y="1083340"/>
          <a:ext cx="846562" cy="84656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863E9B-3857-4761-A853-EBC4A7D074FD}">
      <dsp:nvSpPr>
        <dsp:cNvPr id="0" name=""/>
        <dsp:cNvSpPr/>
      </dsp:nvSpPr>
      <dsp:spPr>
        <a:xfrm>
          <a:off x="2888560" y="2703902"/>
          <a:ext cx="2418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000" kern="1200"/>
            <a:t>Document urgent action items</a:t>
          </a:r>
        </a:p>
      </dsp:txBody>
      <dsp:txXfrm>
        <a:off x="2888560" y="2703902"/>
        <a:ext cx="2418750" cy="720000"/>
      </dsp:txXfrm>
    </dsp:sp>
    <dsp:sp modelId="{141C299E-8607-4625-AB58-93204129679A}">
      <dsp:nvSpPr>
        <dsp:cNvPr id="0" name=""/>
        <dsp:cNvSpPr/>
      </dsp:nvSpPr>
      <dsp:spPr>
        <a:xfrm>
          <a:off x="6202248" y="768902"/>
          <a:ext cx="1475437" cy="1475437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2E5D79-0AFE-4699-9FC2-B010789A074C}">
      <dsp:nvSpPr>
        <dsp:cNvPr id="0" name=""/>
        <dsp:cNvSpPr/>
      </dsp:nvSpPr>
      <dsp:spPr>
        <a:xfrm>
          <a:off x="6516685" y="1083340"/>
          <a:ext cx="846562" cy="84656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3EB397-6751-4319-8D5E-4806159E3A62}">
      <dsp:nvSpPr>
        <dsp:cNvPr id="0" name=""/>
        <dsp:cNvSpPr/>
      </dsp:nvSpPr>
      <dsp:spPr>
        <a:xfrm>
          <a:off x="5730591" y="2703902"/>
          <a:ext cx="2418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000" kern="1200"/>
            <a:t>Plan follow-up and milestone schedule</a:t>
          </a:r>
        </a:p>
      </dsp:txBody>
      <dsp:txXfrm>
        <a:off x="5730591" y="2703902"/>
        <a:ext cx="2418750" cy="72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C7DECB-60C0-4245-970B-33FD4F5EBB41}">
      <dsp:nvSpPr>
        <dsp:cNvPr id="0" name=""/>
        <dsp:cNvSpPr/>
      </dsp:nvSpPr>
      <dsp:spPr>
        <a:xfrm>
          <a:off x="0" y="552"/>
          <a:ext cx="8229600" cy="129281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8D18E8-A63C-40D0-83B4-BD94EE1C4E56}">
      <dsp:nvSpPr>
        <dsp:cNvPr id="0" name=""/>
        <dsp:cNvSpPr/>
      </dsp:nvSpPr>
      <dsp:spPr>
        <a:xfrm>
          <a:off x="391077" y="291436"/>
          <a:ext cx="711049" cy="71104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117952-3B2D-4EBB-8822-2F8D27017CC7}">
      <dsp:nvSpPr>
        <dsp:cNvPr id="0" name=""/>
        <dsp:cNvSpPr/>
      </dsp:nvSpPr>
      <dsp:spPr>
        <a:xfrm>
          <a:off x="1493203" y="552"/>
          <a:ext cx="6736396" cy="12928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6823" tIns="136823" rIns="136823" bIns="136823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Core Modules: Finance, Payroll, HR, DMS, CRM, Inventory &amp; Procurement</a:t>
          </a:r>
        </a:p>
      </dsp:txBody>
      <dsp:txXfrm>
        <a:off x="1493203" y="552"/>
        <a:ext cx="6736396" cy="1292816"/>
      </dsp:txXfrm>
    </dsp:sp>
    <dsp:sp modelId="{4936F8BF-33DC-4245-B4E1-C4BABE5B6DD2}">
      <dsp:nvSpPr>
        <dsp:cNvPr id="0" name=""/>
        <dsp:cNvSpPr/>
      </dsp:nvSpPr>
      <dsp:spPr>
        <a:xfrm>
          <a:off x="0" y="1616573"/>
          <a:ext cx="8229600" cy="129281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663C1D9-69FD-4E6F-B1C0-0043B3CCF110}">
      <dsp:nvSpPr>
        <dsp:cNvPr id="0" name=""/>
        <dsp:cNvSpPr/>
      </dsp:nvSpPr>
      <dsp:spPr>
        <a:xfrm>
          <a:off x="391077" y="1907456"/>
          <a:ext cx="711049" cy="71104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7A7C14-2BFA-425A-A547-1AD78FAC998D}">
      <dsp:nvSpPr>
        <dsp:cNvPr id="0" name=""/>
        <dsp:cNvSpPr/>
      </dsp:nvSpPr>
      <dsp:spPr>
        <a:xfrm>
          <a:off x="1493203" y="1616573"/>
          <a:ext cx="6736396" cy="12928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6823" tIns="136823" rIns="136823" bIns="136823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Business Ops: Property, Hotel, Manufacturing, POS, GIS, Invoices</a:t>
          </a:r>
        </a:p>
      </dsp:txBody>
      <dsp:txXfrm>
        <a:off x="1493203" y="1616573"/>
        <a:ext cx="6736396" cy="1292816"/>
      </dsp:txXfrm>
    </dsp:sp>
    <dsp:sp modelId="{541782D8-CD9C-410A-8146-9C359969675F}">
      <dsp:nvSpPr>
        <dsp:cNvPr id="0" name=""/>
        <dsp:cNvSpPr/>
      </dsp:nvSpPr>
      <dsp:spPr>
        <a:xfrm>
          <a:off x="0" y="3232593"/>
          <a:ext cx="8229600" cy="129281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AAA0A8-2068-4285-B804-9CB1C46ED446}">
      <dsp:nvSpPr>
        <dsp:cNvPr id="0" name=""/>
        <dsp:cNvSpPr/>
      </dsp:nvSpPr>
      <dsp:spPr>
        <a:xfrm>
          <a:off x="391077" y="3523477"/>
          <a:ext cx="711049" cy="71104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CDC132-869C-43A9-9688-F1878C7F9D0C}">
      <dsp:nvSpPr>
        <dsp:cNvPr id="0" name=""/>
        <dsp:cNvSpPr/>
      </dsp:nvSpPr>
      <dsp:spPr>
        <a:xfrm>
          <a:off x="1493203" y="3232593"/>
          <a:ext cx="6736396" cy="12928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6823" tIns="136823" rIns="136823" bIns="136823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Integrated Reporting and User Management</a:t>
          </a:r>
        </a:p>
      </dsp:txBody>
      <dsp:txXfrm>
        <a:off x="1493203" y="3232593"/>
        <a:ext cx="6736396" cy="129281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6009DA-F5BF-4ECC-9146-1F45895F59FB}">
      <dsp:nvSpPr>
        <dsp:cNvPr id="0" name=""/>
        <dsp:cNvSpPr/>
      </dsp:nvSpPr>
      <dsp:spPr>
        <a:xfrm>
          <a:off x="520435" y="1196282"/>
          <a:ext cx="810000" cy="81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6B94EB-DDA4-4165-8AAD-7697BE983402}">
      <dsp:nvSpPr>
        <dsp:cNvPr id="0" name=""/>
        <dsp:cNvSpPr/>
      </dsp:nvSpPr>
      <dsp:spPr>
        <a:xfrm>
          <a:off x="25435" y="2276522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Policy Portal</a:t>
          </a:r>
        </a:p>
      </dsp:txBody>
      <dsp:txXfrm>
        <a:off x="25435" y="2276522"/>
        <a:ext cx="1800000" cy="720000"/>
      </dsp:txXfrm>
    </dsp:sp>
    <dsp:sp modelId="{A05995EE-1FC9-4269-923E-7FE3749C5A26}">
      <dsp:nvSpPr>
        <dsp:cNvPr id="0" name=""/>
        <dsp:cNvSpPr/>
      </dsp:nvSpPr>
      <dsp:spPr>
        <a:xfrm>
          <a:off x="2635435" y="1196282"/>
          <a:ext cx="810000" cy="81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54DA17-4269-4F29-9AFD-3B4B1576E145}">
      <dsp:nvSpPr>
        <dsp:cNvPr id="0" name=""/>
        <dsp:cNvSpPr/>
      </dsp:nvSpPr>
      <dsp:spPr>
        <a:xfrm>
          <a:off x="2140435" y="2276522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Recruitment</a:t>
          </a:r>
        </a:p>
      </dsp:txBody>
      <dsp:txXfrm>
        <a:off x="2140435" y="2276522"/>
        <a:ext cx="1800000" cy="720000"/>
      </dsp:txXfrm>
    </dsp:sp>
    <dsp:sp modelId="{C0F7BE94-83C0-4C71-B7E9-D0419C91FD9C}">
      <dsp:nvSpPr>
        <dsp:cNvPr id="0" name=""/>
        <dsp:cNvSpPr/>
      </dsp:nvSpPr>
      <dsp:spPr>
        <a:xfrm>
          <a:off x="4750435" y="1196282"/>
          <a:ext cx="810000" cy="81000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285BC7-4345-47EA-9893-1067406D2191}">
      <dsp:nvSpPr>
        <dsp:cNvPr id="0" name=""/>
        <dsp:cNvSpPr/>
      </dsp:nvSpPr>
      <dsp:spPr>
        <a:xfrm>
          <a:off x="4255435" y="2276522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Onboarding</a:t>
          </a:r>
        </a:p>
      </dsp:txBody>
      <dsp:txXfrm>
        <a:off x="4255435" y="2276522"/>
        <a:ext cx="1800000" cy="720000"/>
      </dsp:txXfrm>
    </dsp:sp>
    <dsp:sp modelId="{8D68777E-DD3A-44DA-9A57-266E0A4C4714}">
      <dsp:nvSpPr>
        <dsp:cNvPr id="0" name=""/>
        <dsp:cNvSpPr/>
      </dsp:nvSpPr>
      <dsp:spPr>
        <a:xfrm>
          <a:off x="6865435" y="1196282"/>
          <a:ext cx="810000" cy="81000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547227-E369-4627-B5D0-205280E0EF40}">
      <dsp:nvSpPr>
        <dsp:cNvPr id="0" name=""/>
        <dsp:cNvSpPr/>
      </dsp:nvSpPr>
      <dsp:spPr>
        <a:xfrm>
          <a:off x="6370435" y="2276522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Intake Training</a:t>
          </a:r>
        </a:p>
      </dsp:txBody>
      <dsp:txXfrm>
        <a:off x="6370435" y="2276522"/>
        <a:ext cx="1800000" cy="7200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6009DA-F5BF-4ECC-9146-1F45895F59FB}">
      <dsp:nvSpPr>
        <dsp:cNvPr id="0" name=""/>
        <dsp:cNvSpPr/>
      </dsp:nvSpPr>
      <dsp:spPr>
        <a:xfrm>
          <a:off x="520435" y="1196282"/>
          <a:ext cx="810000" cy="81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6B94EB-DDA4-4165-8AAD-7697BE983402}">
      <dsp:nvSpPr>
        <dsp:cNvPr id="0" name=""/>
        <dsp:cNvSpPr/>
      </dsp:nvSpPr>
      <dsp:spPr>
        <a:xfrm>
          <a:off x="25435" y="2276522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Attendance</a:t>
          </a:r>
        </a:p>
      </dsp:txBody>
      <dsp:txXfrm>
        <a:off x="25435" y="2276522"/>
        <a:ext cx="1800000" cy="720000"/>
      </dsp:txXfrm>
    </dsp:sp>
    <dsp:sp modelId="{A05995EE-1FC9-4269-923E-7FE3749C5A26}">
      <dsp:nvSpPr>
        <dsp:cNvPr id="0" name=""/>
        <dsp:cNvSpPr/>
      </dsp:nvSpPr>
      <dsp:spPr>
        <a:xfrm>
          <a:off x="2635435" y="1196282"/>
          <a:ext cx="810000" cy="81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54DA17-4269-4F29-9AFD-3B4B1576E145}">
      <dsp:nvSpPr>
        <dsp:cNvPr id="0" name=""/>
        <dsp:cNvSpPr/>
      </dsp:nvSpPr>
      <dsp:spPr>
        <a:xfrm>
          <a:off x="2140435" y="2276522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Leave Management</a:t>
          </a:r>
        </a:p>
      </dsp:txBody>
      <dsp:txXfrm>
        <a:off x="2140435" y="2276522"/>
        <a:ext cx="1800000" cy="720000"/>
      </dsp:txXfrm>
    </dsp:sp>
    <dsp:sp modelId="{C0F7BE94-83C0-4C71-B7E9-D0419C91FD9C}">
      <dsp:nvSpPr>
        <dsp:cNvPr id="0" name=""/>
        <dsp:cNvSpPr/>
      </dsp:nvSpPr>
      <dsp:spPr>
        <a:xfrm>
          <a:off x="4750435" y="1196282"/>
          <a:ext cx="810000" cy="81000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285BC7-4345-47EA-9893-1067406D2191}">
      <dsp:nvSpPr>
        <dsp:cNvPr id="0" name=""/>
        <dsp:cNvSpPr/>
      </dsp:nvSpPr>
      <dsp:spPr>
        <a:xfrm>
          <a:off x="4255435" y="2276522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Payroll, Remote check-in</a:t>
          </a:r>
        </a:p>
      </dsp:txBody>
      <dsp:txXfrm>
        <a:off x="4255435" y="2276522"/>
        <a:ext cx="1800000" cy="720000"/>
      </dsp:txXfrm>
    </dsp:sp>
    <dsp:sp modelId="{8D68777E-DD3A-44DA-9A57-266E0A4C4714}">
      <dsp:nvSpPr>
        <dsp:cNvPr id="0" name=""/>
        <dsp:cNvSpPr/>
      </dsp:nvSpPr>
      <dsp:spPr>
        <a:xfrm>
          <a:off x="6865435" y="1196282"/>
          <a:ext cx="810000" cy="81000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547227-E369-4627-B5D0-205280E0EF40}">
      <dsp:nvSpPr>
        <dsp:cNvPr id="0" name=""/>
        <dsp:cNvSpPr/>
      </dsp:nvSpPr>
      <dsp:spPr>
        <a:xfrm>
          <a:off x="6370435" y="2276522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Performance Training</a:t>
          </a:r>
        </a:p>
      </dsp:txBody>
      <dsp:txXfrm>
        <a:off x="6370435" y="2276522"/>
        <a:ext cx="1800000" cy="7200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6009DA-F5BF-4ECC-9146-1F45895F59FB}">
      <dsp:nvSpPr>
        <dsp:cNvPr id="0" name=""/>
        <dsp:cNvSpPr/>
      </dsp:nvSpPr>
      <dsp:spPr>
        <a:xfrm>
          <a:off x="520435" y="1196282"/>
          <a:ext cx="810000" cy="81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6B94EB-DDA4-4165-8AAD-7697BE983402}">
      <dsp:nvSpPr>
        <dsp:cNvPr id="0" name=""/>
        <dsp:cNvSpPr/>
      </dsp:nvSpPr>
      <dsp:spPr>
        <a:xfrm>
          <a:off x="25435" y="2276522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Self service portal</a:t>
          </a:r>
        </a:p>
      </dsp:txBody>
      <dsp:txXfrm>
        <a:off x="25435" y="2276522"/>
        <a:ext cx="1800000" cy="720000"/>
      </dsp:txXfrm>
    </dsp:sp>
    <dsp:sp modelId="{A05995EE-1FC9-4269-923E-7FE3749C5A26}">
      <dsp:nvSpPr>
        <dsp:cNvPr id="0" name=""/>
        <dsp:cNvSpPr/>
      </dsp:nvSpPr>
      <dsp:spPr>
        <a:xfrm>
          <a:off x="2635435" y="1196282"/>
          <a:ext cx="810000" cy="81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54DA17-4269-4F29-9AFD-3B4B1576E145}">
      <dsp:nvSpPr>
        <dsp:cNvPr id="0" name=""/>
        <dsp:cNvSpPr/>
      </dsp:nvSpPr>
      <dsp:spPr>
        <a:xfrm>
          <a:off x="2140435" y="2276522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Compensation</a:t>
          </a:r>
        </a:p>
      </dsp:txBody>
      <dsp:txXfrm>
        <a:off x="2140435" y="2276522"/>
        <a:ext cx="1800000" cy="720000"/>
      </dsp:txXfrm>
    </dsp:sp>
    <dsp:sp modelId="{C0F7BE94-83C0-4C71-B7E9-D0419C91FD9C}">
      <dsp:nvSpPr>
        <dsp:cNvPr id="0" name=""/>
        <dsp:cNvSpPr/>
      </dsp:nvSpPr>
      <dsp:spPr>
        <a:xfrm>
          <a:off x="4750435" y="1196282"/>
          <a:ext cx="810000" cy="81000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285BC7-4345-47EA-9893-1067406D2191}">
      <dsp:nvSpPr>
        <dsp:cNvPr id="0" name=""/>
        <dsp:cNvSpPr/>
      </dsp:nvSpPr>
      <dsp:spPr>
        <a:xfrm>
          <a:off x="4255435" y="2276522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HR Analytics</a:t>
          </a:r>
        </a:p>
      </dsp:txBody>
      <dsp:txXfrm>
        <a:off x="4255435" y="2276522"/>
        <a:ext cx="1800000" cy="720000"/>
      </dsp:txXfrm>
    </dsp:sp>
    <dsp:sp modelId="{8D68777E-DD3A-44DA-9A57-266E0A4C4714}">
      <dsp:nvSpPr>
        <dsp:cNvPr id="0" name=""/>
        <dsp:cNvSpPr/>
      </dsp:nvSpPr>
      <dsp:spPr>
        <a:xfrm>
          <a:off x="6865435" y="1196282"/>
          <a:ext cx="810000" cy="81000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547227-E369-4627-B5D0-205280E0EF40}">
      <dsp:nvSpPr>
        <dsp:cNvPr id="0" name=""/>
        <dsp:cNvSpPr/>
      </dsp:nvSpPr>
      <dsp:spPr>
        <a:xfrm>
          <a:off x="6370435" y="2276522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Performance reviews</a:t>
          </a:r>
        </a:p>
      </dsp:txBody>
      <dsp:txXfrm>
        <a:off x="6370435" y="2276522"/>
        <a:ext cx="1800000" cy="72000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6009DA-F5BF-4ECC-9146-1F45895F59FB}">
      <dsp:nvSpPr>
        <dsp:cNvPr id="0" name=""/>
        <dsp:cNvSpPr/>
      </dsp:nvSpPr>
      <dsp:spPr>
        <a:xfrm>
          <a:off x="520435" y="1196282"/>
          <a:ext cx="810000" cy="81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6B94EB-DDA4-4165-8AAD-7697BE983402}">
      <dsp:nvSpPr>
        <dsp:cNvPr id="0" name=""/>
        <dsp:cNvSpPr/>
      </dsp:nvSpPr>
      <dsp:spPr>
        <a:xfrm>
          <a:off x="25435" y="2276522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Compliance</a:t>
          </a:r>
        </a:p>
      </dsp:txBody>
      <dsp:txXfrm>
        <a:off x="25435" y="2276522"/>
        <a:ext cx="1800000" cy="720000"/>
      </dsp:txXfrm>
    </dsp:sp>
    <dsp:sp modelId="{A05995EE-1FC9-4269-923E-7FE3749C5A26}">
      <dsp:nvSpPr>
        <dsp:cNvPr id="0" name=""/>
        <dsp:cNvSpPr/>
      </dsp:nvSpPr>
      <dsp:spPr>
        <a:xfrm>
          <a:off x="2635435" y="1196282"/>
          <a:ext cx="810000" cy="81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54DA17-4269-4F29-9AFD-3B4B1576E145}">
      <dsp:nvSpPr>
        <dsp:cNvPr id="0" name=""/>
        <dsp:cNvSpPr/>
      </dsp:nvSpPr>
      <dsp:spPr>
        <a:xfrm>
          <a:off x="2140435" y="2276522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Exit Management</a:t>
          </a:r>
        </a:p>
      </dsp:txBody>
      <dsp:txXfrm>
        <a:off x="2140435" y="2276522"/>
        <a:ext cx="1800000" cy="720000"/>
      </dsp:txXfrm>
    </dsp:sp>
    <dsp:sp modelId="{C0F7BE94-83C0-4C71-B7E9-D0419C91FD9C}">
      <dsp:nvSpPr>
        <dsp:cNvPr id="0" name=""/>
        <dsp:cNvSpPr/>
      </dsp:nvSpPr>
      <dsp:spPr>
        <a:xfrm>
          <a:off x="4750435" y="1196282"/>
          <a:ext cx="810000" cy="81000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285BC7-4345-47EA-9893-1067406D2191}">
      <dsp:nvSpPr>
        <dsp:cNvPr id="0" name=""/>
        <dsp:cNvSpPr/>
      </dsp:nvSpPr>
      <dsp:spPr>
        <a:xfrm>
          <a:off x="4255435" y="2276522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Document management</a:t>
          </a:r>
        </a:p>
      </dsp:txBody>
      <dsp:txXfrm>
        <a:off x="4255435" y="2276522"/>
        <a:ext cx="1800000" cy="720000"/>
      </dsp:txXfrm>
    </dsp:sp>
    <dsp:sp modelId="{8D68777E-DD3A-44DA-9A57-266E0A4C4714}">
      <dsp:nvSpPr>
        <dsp:cNvPr id="0" name=""/>
        <dsp:cNvSpPr/>
      </dsp:nvSpPr>
      <dsp:spPr>
        <a:xfrm>
          <a:off x="6865435" y="1196282"/>
          <a:ext cx="810000" cy="81000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547227-E369-4627-B5D0-205280E0EF40}">
      <dsp:nvSpPr>
        <dsp:cNvPr id="0" name=""/>
        <dsp:cNvSpPr/>
      </dsp:nvSpPr>
      <dsp:spPr>
        <a:xfrm>
          <a:off x="6370435" y="2276522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News announcements</a:t>
          </a:r>
        </a:p>
      </dsp:txBody>
      <dsp:txXfrm>
        <a:off x="6370435" y="2276522"/>
        <a:ext cx="1800000" cy="72000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6009DA-F5BF-4ECC-9146-1F45895F59FB}">
      <dsp:nvSpPr>
        <dsp:cNvPr id="0" name=""/>
        <dsp:cNvSpPr/>
      </dsp:nvSpPr>
      <dsp:spPr>
        <a:xfrm>
          <a:off x="520435" y="1196282"/>
          <a:ext cx="810000" cy="81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6B94EB-DDA4-4165-8AAD-7697BE983402}">
      <dsp:nvSpPr>
        <dsp:cNvPr id="0" name=""/>
        <dsp:cNvSpPr/>
      </dsp:nvSpPr>
      <dsp:spPr>
        <a:xfrm>
          <a:off x="25435" y="2276522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Employee Directory, Recruitment, Onboarding</a:t>
          </a:r>
        </a:p>
      </dsp:txBody>
      <dsp:txXfrm>
        <a:off x="25435" y="2276522"/>
        <a:ext cx="1800000" cy="720000"/>
      </dsp:txXfrm>
    </dsp:sp>
    <dsp:sp modelId="{A05995EE-1FC9-4269-923E-7FE3749C5A26}">
      <dsp:nvSpPr>
        <dsp:cNvPr id="0" name=""/>
        <dsp:cNvSpPr/>
      </dsp:nvSpPr>
      <dsp:spPr>
        <a:xfrm>
          <a:off x="2635435" y="1196282"/>
          <a:ext cx="810000" cy="81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54DA17-4269-4F29-9AFD-3B4B1576E145}">
      <dsp:nvSpPr>
        <dsp:cNvPr id="0" name=""/>
        <dsp:cNvSpPr/>
      </dsp:nvSpPr>
      <dsp:spPr>
        <a:xfrm>
          <a:off x="2140435" y="2276522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Attendance, Leave, Payroll, Performance, Training</a:t>
          </a:r>
        </a:p>
      </dsp:txBody>
      <dsp:txXfrm>
        <a:off x="2140435" y="2276522"/>
        <a:ext cx="1800000" cy="720000"/>
      </dsp:txXfrm>
    </dsp:sp>
    <dsp:sp modelId="{C0F7BE94-83C0-4C71-B7E9-D0419C91FD9C}">
      <dsp:nvSpPr>
        <dsp:cNvPr id="0" name=""/>
        <dsp:cNvSpPr/>
      </dsp:nvSpPr>
      <dsp:spPr>
        <a:xfrm>
          <a:off x="4750435" y="1196282"/>
          <a:ext cx="810000" cy="81000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285BC7-4345-47EA-9893-1067406D2191}">
      <dsp:nvSpPr>
        <dsp:cNvPr id="0" name=""/>
        <dsp:cNvSpPr/>
      </dsp:nvSpPr>
      <dsp:spPr>
        <a:xfrm>
          <a:off x="4255435" y="2276522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Self-Service, Compensation, HR Analytics, Grievance</a:t>
          </a:r>
        </a:p>
      </dsp:txBody>
      <dsp:txXfrm>
        <a:off x="4255435" y="2276522"/>
        <a:ext cx="1800000" cy="720000"/>
      </dsp:txXfrm>
    </dsp:sp>
    <dsp:sp modelId="{8D68777E-DD3A-44DA-9A57-266E0A4C4714}">
      <dsp:nvSpPr>
        <dsp:cNvPr id="0" name=""/>
        <dsp:cNvSpPr/>
      </dsp:nvSpPr>
      <dsp:spPr>
        <a:xfrm>
          <a:off x="6865435" y="1196282"/>
          <a:ext cx="810000" cy="81000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547227-E369-4627-B5D0-205280E0EF40}">
      <dsp:nvSpPr>
        <dsp:cNvPr id="0" name=""/>
        <dsp:cNvSpPr/>
      </dsp:nvSpPr>
      <dsp:spPr>
        <a:xfrm>
          <a:off x="6370435" y="2276522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Compliance, Exit, Org Chart, Management, Docs, News</a:t>
          </a:r>
        </a:p>
      </dsp:txBody>
      <dsp:txXfrm>
        <a:off x="6370435" y="2276522"/>
        <a:ext cx="1800000" cy="72000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078563-A018-4BAF-B5FC-B3A345F54DB9}">
      <dsp:nvSpPr>
        <dsp:cNvPr id="0" name=""/>
        <dsp:cNvSpPr/>
      </dsp:nvSpPr>
      <dsp:spPr>
        <a:xfrm>
          <a:off x="520435" y="1196282"/>
          <a:ext cx="810000" cy="81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9CBF93-6343-40B7-BA40-BF2A0169CDD2}">
      <dsp:nvSpPr>
        <dsp:cNvPr id="0" name=""/>
        <dsp:cNvSpPr/>
      </dsp:nvSpPr>
      <dsp:spPr>
        <a:xfrm>
          <a:off x="25435" y="2276522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AI Insights: Predictive analytics, resume screening</a:t>
          </a:r>
        </a:p>
      </dsp:txBody>
      <dsp:txXfrm>
        <a:off x="25435" y="2276522"/>
        <a:ext cx="1800000" cy="720000"/>
      </dsp:txXfrm>
    </dsp:sp>
    <dsp:sp modelId="{67385CCF-EA51-4C1F-9F58-DFBC23D6F684}">
      <dsp:nvSpPr>
        <dsp:cNvPr id="0" name=""/>
        <dsp:cNvSpPr/>
      </dsp:nvSpPr>
      <dsp:spPr>
        <a:xfrm>
          <a:off x="2635435" y="1196282"/>
          <a:ext cx="810000" cy="81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B7F3C7-1ECA-40BA-8086-4786DCAF270A}">
      <dsp:nvSpPr>
        <dsp:cNvPr id="0" name=""/>
        <dsp:cNvSpPr/>
      </dsp:nvSpPr>
      <dsp:spPr>
        <a:xfrm>
          <a:off x="2140435" y="2276522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Mobile Time Tracking: GPS, biometric options</a:t>
          </a:r>
        </a:p>
      </dsp:txBody>
      <dsp:txXfrm>
        <a:off x="2140435" y="2276522"/>
        <a:ext cx="1800000" cy="720000"/>
      </dsp:txXfrm>
    </dsp:sp>
    <dsp:sp modelId="{16B06553-7F57-4151-B365-3ED30EA9D20F}">
      <dsp:nvSpPr>
        <dsp:cNvPr id="0" name=""/>
        <dsp:cNvSpPr/>
      </dsp:nvSpPr>
      <dsp:spPr>
        <a:xfrm>
          <a:off x="4750435" y="1196282"/>
          <a:ext cx="810000" cy="81000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EF5218-5E53-4171-BF86-4547FD61CD51}">
      <dsp:nvSpPr>
        <dsp:cNvPr id="0" name=""/>
        <dsp:cNvSpPr/>
      </dsp:nvSpPr>
      <dsp:spPr>
        <a:xfrm>
          <a:off x="4255435" y="2276522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Remote Work: Geo-fencing, virtual onboarding</a:t>
          </a:r>
        </a:p>
      </dsp:txBody>
      <dsp:txXfrm>
        <a:off x="4255435" y="2276522"/>
        <a:ext cx="1800000" cy="720000"/>
      </dsp:txXfrm>
    </dsp:sp>
    <dsp:sp modelId="{306E06C6-F9E1-4EB1-A198-A321ACF25E62}">
      <dsp:nvSpPr>
        <dsp:cNvPr id="0" name=""/>
        <dsp:cNvSpPr/>
      </dsp:nvSpPr>
      <dsp:spPr>
        <a:xfrm>
          <a:off x="6865435" y="1196282"/>
          <a:ext cx="810000" cy="81000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B1D3F4-7BBA-4328-A06C-307917C781C7}">
      <dsp:nvSpPr>
        <dsp:cNvPr id="0" name=""/>
        <dsp:cNvSpPr/>
      </dsp:nvSpPr>
      <dsp:spPr>
        <a:xfrm>
          <a:off x="6370435" y="2276522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AI Chatbot Assistant for HR interactions</a:t>
          </a:r>
        </a:p>
      </dsp:txBody>
      <dsp:txXfrm>
        <a:off x="6370435" y="2276522"/>
        <a:ext cx="1800000" cy="72000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0559E7-2DA8-4467-AE01-9F16E552AF61}">
      <dsp:nvSpPr>
        <dsp:cNvPr id="0" name=""/>
        <dsp:cNvSpPr/>
      </dsp:nvSpPr>
      <dsp:spPr>
        <a:xfrm>
          <a:off x="376435" y="1016402"/>
          <a:ext cx="1098000" cy="109800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3A7346-6D19-46F9-9BFA-D183B068AEBC}">
      <dsp:nvSpPr>
        <dsp:cNvPr id="0" name=""/>
        <dsp:cNvSpPr/>
      </dsp:nvSpPr>
      <dsp:spPr>
        <a:xfrm>
          <a:off x="610435" y="1250402"/>
          <a:ext cx="630000" cy="63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F1FBE8-14BB-43C0-BF68-C35CF7318EA7}">
      <dsp:nvSpPr>
        <dsp:cNvPr id="0" name=""/>
        <dsp:cNvSpPr/>
      </dsp:nvSpPr>
      <dsp:spPr>
        <a:xfrm>
          <a:off x="25435" y="2456402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400" kern="1200"/>
            <a:t>Comprehensive HR life-cycle management</a:t>
          </a:r>
        </a:p>
      </dsp:txBody>
      <dsp:txXfrm>
        <a:off x="25435" y="2456402"/>
        <a:ext cx="1800000" cy="720000"/>
      </dsp:txXfrm>
    </dsp:sp>
    <dsp:sp modelId="{DF871181-A6CE-4301-B4E4-EFCCEEC1F734}">
      <dsp:nvSpPr>
        <dsp:cNvPr id="0" name=""/>
        <dsp:cNvSpPr/>
      </dsp:nvSpPr>
      <dsp:spPr>
        <a:xfrm>
          <a:off x="2491435" y="1016402"/>
          <a:ext cx="1098000" cy="109800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04528B-8A13-49F2-B969-232A0181CB5B}">
      <dsp:nvSpPr>
        <dsp:cNvPr id="0" name=""/>
        <dsp:cNvSpPr/>
      </dsp:nvSpPr>
      <dsp:spPr>
        <a:xfrm>
          <a:off x="2725435" y="1250402"/>
          <a:ext cx="630000" cy="63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3D82FF-51B6-41D7-B42B-C6FD565B5770}">
      <dsp:nvSpPr>
        <dsp:cNvPr id="0" name=""/>
        <dsp:cNvSpPr/>
      </dsp:nvSpPr>
      <dsp:spPr>
        <a:xfrm>
          <a:off x="2140435" y="2456402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400" kern="1200"/>
            <a:t>Integration with payroll and analytics</a:t>
          </a:r>
        </a:p>
      </dsp:txBody>
      <dsp:txXfrm>
        <a:off x="2140435" y="2456402"/>
        <a:ext cx="1800000" cy="720000"/>
      </dsp:txXfrm>
    </dsp:sp>
    <dsp:sp modelId="{B3FC097C-D70B-4579-94F4-969C4775337C}">
      <dsp:nvSpPr>
        <dsp:cNvPr id="0" name=""/>
        <dsp:cNvSpPr/>
      </dsp:nvSpPr>
      <dsp:spPr>
        <a:xfrm>
          <a:off x="4606435" y="1016402"/>
          <a:ext cx="1098000" cy="109800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6A62F6-E8EC-4C7D-A610-1A5886EED630}">
      <dsp:nvSpPr>
        <dsp:cNvPr id="0" name=""/>
        <dsp:cNvSpPr/>
      </dsp:nvSpPr>
      <dsp:spPr>
        <a:xfrm>
          <a:off x="4840435" y="1250402"/>
          <a:ext cx="630000" cy="63000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DE8C9E-2989-4D71-A551-BEF50770417B}">
      <dsp:nvSpPr>
        <dsp:cNvPr id="0" name=""/>
        <dsp:cNvSpPr/>
      </dsp:nvSpPr>
      <dsp:spPr>
        <a:xfrm>
          <a:off x="4255435" y="2456402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400" kern="1200"/>
            <a:t>Employee-centric tools: self-service &amp; grievance</a:t>
          </a:r>
        </a:p>
      </dsp:txBody>
      <dsp:txXfrm>
        <a:off x="4255435" y="2456402"/>
        <a:ext cx="1800000" cy="720000"/>
      </dsp:txXfrm>
    </dsp:sp>
    <dsp:sp modelId="{47883C32-DEE7-4D66-BD65-A44C0D4B1135}">
      <dsp:nvSpPr>
        <dsp:cNvPr id="0" name=""/>
        <dsp:cNvSpPr/>
      </dsp:nvSpPr>
      <dsp:spPr>
        <a:xfrm>
          <a:off x="6721435" y="1016402"/>
          <a:ext cx="1098000" cy="1098000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F9DDF2-2791-4F83-BDBE-B68D6C844B83}">
      <dsp:nvSpPr>
        <dsp:cNvPr id="0" name=""/>
        <dsp:cNvSpPr/>
      </dsp:nvSpPr>
      <dsp:spPr>
        <a:xfrm>
          <a:off x="6955435" y="1250402"/>
          <a:ext cx="630000" cy="63000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AA40D4-7382-436B-A4F1-E4E2926BF2BA}">
      <dsp:nvSpPr>
        <dsp:cNvPr id="0" name=""/>
        <dsp:cNvSpPr/>
      </dsp:nvSpPr>
      <dsp:spPr>
        <a:xfrm>
          <a:off x="6370435" y="2456402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400" kern="1200"/>
            <a:t>Strong compliance and documentation support</a:t>
          </a:r>
        </a:p>
      </dsp:txBody>
      <dsp:txXfrm>
        <a:off x="6370435" y="2456402"/>
        <a:ext cx="180000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73321" y="640080"/>
            <a:ext cx="4688333" cy="3566160"/>
          </a:xfrm>
        </p:spPr>
        <p:txBody>
          <a:bodyPr anchor="b">
            <a:normAutofit/>
          </a:bodyPr>
          <a:lstStyle/>
          <a:p>
            <a:pPr algn="l"/>
            <a:r>
              <a:rPr lang="en-US" sz="4700"/>
              <a:t>HR/Payroll ERP Enhancements Presentation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73320" y="4636008"/>
            <a:ext cx="4688333" cy="1572768"/>
          </a:xfrm>
        </p:spPr>
        <p:txBody>
          <a:bodyPr>
            <a:normAutofit/>
          </a:bodyPr>
          <a:lstStyle/>
          <a:p>
            <a:pPr algn="l">
              <a:lnSpc>
                <a:spcPct val="90000"/>
              </a:lnSpc>
            </a:pPr>
            <a:r>
              <a:t>Cyber Pacific - Strategy &amp; Roadmap</a:t>
            </a:r>
            <a:endParaRPr lang="en-FJ"/>
          </a:p>
          <a:p>
            <a:pPr algn="l">
              <a:lnSpc>
                <a:spcPct val="90000"/>
              </a:lnSpc>
            </a:pPr>
            <a:r>
              <a:t>May 2025</a:t>
            </a:r>
            <a:endParaRPr lang="en-FJ"/>
          </a:p>
        </p:txBody>
      </p:sp>
      <p:pic>
        <p:nvPicPr>
          <p:cNvPr id="5" name="Picture 4" descr="Angled shot of pen on a graph">
            <a:extLst>
              <a:ext uri="{FF2B5EF4-FFF2-40B4-BE49-F238E27FC236}">
                <a16:creationId xmlns:a16="http://schemas.microsoft.com/office/drawing/2014/main" id="{6F19C3FC-3F9A-8072-4A2A-D0FDEB48148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4268" r="51734" b="-1"/>
          <a:stretch>
            <a:fillRect/>
          </a:stretch>
        </p:blipFill>
        <p:spPr>
          <a:xfrm>
            <a:off x="20" y="10"/>
            <a:ext cx="3492988" cy="685799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11" name="sketchy line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59646" y="4409267"/>
            <a:ext cx="3182692" cy="18288"/>
          </a:xfrm>
          <a:custGeom>
            <a:avLst/>
            <a:gdLst>
              <a:gd name="connsiteX0" fmla="*/ 0 w 3182692"/>
              <a:gd name="connsiteY0" fmla="*/ 0 h 18288"/>
              <a:gd name="connsiteX1" fmla="*/ 604711 w 3182692"/>
              <a:gd name="connsiteY1" fmla="*/ 0 h 18288"/>
              <a:gd name="connsiteX2" fmla="*/ 1241250 w 3182692"/>
              <a:gd name="connsiteY2" fmla="*/ 0 h 18288"/>
              <a:gd name="connsiteX3" fmla="*/ 1909615 w 3182692"/>
              <a:gd name="connsiteY3" fmla="*/ 0 h 18288"/>
              <a:gd name="connsiteX4" fmla="*/ 2577981 w 3182692"/>
              <a:gd name="connsiteY4" fmla="*/ 0 h 18288"/>
              <a:gd name="connsiteX5" fmla="*/ 3182692 w 3182692"/>
              <a:gd name="connsiteY5" fmla="*/ 0 h 18288"/>
              <a:gd name="connsiteX6" fmla="*/ 3182692 w 3182692"/>
              <a:gd name="connsiteY6" fmla="*/ 18288 h 18288"/>
              <a:gd name="connsiteX7" fmla="*/ 2482500 w 3182692"/>
              <a:gd name="connsiteY7" fmla="*/ 18288 h 18288"/>
              <a:gd name="connsiteX8" fmla="*/ 1782308 w 3182692"/>
              <a:gd name="connsiteY8" fmla="*/ 18288 h 18288"/>
              <a:gd name="connsiteX9" fmla="*/ 1145769 w 3182692"/>
              <a:gd name="connsiteY9" fmla="*/ 18288 h 18288"/>
              <a:gd name="connsiteX10" fmla="*/ 0 w 3182692"/>
              <a:gd name="connsiteY10" fmla="*/ 18288 h 18288"/>
              <a:gd name="connsiteX11" fmla="*/ 0 w 3182692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182692" h="18288" fill="none" extrusionOk="0">
                <a:moveTo>
                  <a:pt x="0" y="0"/>
                </a:moveTo>
                <a:cubicBezTo>
                  <a:pt x="126686" y="-21366"/>
                  <a:pt x="467788" y="9025"/>
                  <a:pt x="604711" y="0"/>
                </a:cubicBezTo>
                <a:cubicBezTo>
                  <a:pt x="741634" y="-9025"/>
                  <a:pt x="1061620" y="6814"/>
                  <a:pt x="1241250" y="0"/>
                </a:cubicBezTo>
                <a:cubicBezTo>
                  <a:pt x="1420880" y="-6814"/>
                  <a:pt x="1713773" y="13383"/>
                  <a:pt x="1909615" y="0"/>
                </a:cubicBezTo>
                <a:cubicBezTo>
                  <a:pt x="2105457" y="-13383"/>
                  <a:pt x="2257256" y="13567"/>
                  <a:pt x="2577981" y="0"/>
                </a:cubicBezTo>
                <a:cubicBezTo>
                  <a:pt x="2898706" y="-13567"/>
                  <a:pt x="3026063" y="6328"/>
                  <a:pt x="3182692" y="0"/>
                </a:cubicBezTo>
                <a:cubicBezTo>
                  <a:pt x="3181983" y="8157"/>
                  <a:pt x="3182279" y="12125"/>
                  <a:pt x="3182692" y="18288"/>
                </a:cubicBezTo>
                <a:cubicBezTo>
                  <a:pt x="2998421" y="21742"/>
                  <a:pt x="2675038" y="19014"/>
                  <a:pt x="2482500" y="18288"/>
                </a:cubicBezTo>
                <a:cubicBezTo>
                  <a:pt x="2289962" y="17562"/>
                  <a:pt x="1930644" y="6834"/>
                  <a:pt x="1782308" y="18288"/>
                </a:cubicBezTo>
                <a:cubicBezTo>
                  <a:pt x="1633972" y="29742"/>
                  <a:pt x="1287388" y="-1992"/>
                  <a:pt x="1145769" y="18288"/>
                </a:cubicBezTo>
                <a:cubicBezTo>
                  <a:pt x="1004150" y="38568"/>
                  <a:pt x="256377" y="-37438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182692" h="18288" stroke="0" extrusionOk="0">
                <a:moveTo>
                  <a:pt x="0" y="0"/>
                </a:moveTo>
                <a:cubicBezTo>
                  <a:pt x="283446" y="18201"/>
                  <a:pt x="432812" y="7290"/>
                  <a:pt x="604711" y="0"/>
                </a:cubicBezTo>
                <a:cubicBezTo>
                  <a:pt x="776610" y="-7290"/>
                  <a:pt x="982253" y="15478"/>
                  <a:pt x="1145769" y="0"/>
                </a:cubicBezTo>
                <a:cubicBezTo>
                  <a:pt x="1309285" y="-15478"/>
                  <a:pt x="1514247" y="-25520"/>
                  <a:pt x="1845961" y="0"/>
                </a:cubicBezTo>
                <a:cubicBezTo>
                  <a:pt x="2177675" y="25520"/>
                  <a:pt x="2297588" y="16646"/>
                  <a:pt x="2450673" y="0"/>
                </a:cubicBezTo>
                <a:cubicBezTo>
                  <a:pt x="2603758" y="-16646"/>
                  <a:pt x="3023048" y="-21196"/>
                  <a:pt x="3182692" y="0"/>
                </a:cubicBezTo>
                <a:cubicBezTo>
                  <a:pt x="3182428" y="4493"/>
                  <a:pt x="3183076" y="9472"/>
                  <a:pt x="3182692" y="18288"/>
                </a:cubicBezTo>
                <a:cubicBezTo>
                  <a:pt x="3039109" y="-12701"/>
                  <a:pt x="2823860" y="13848"/>
                  <a:pt x="2546154" y="18288"/>
                </a:cubicBezTo>
                <a:cubicBezTo>
                  <a:pt x="2268448" y="22728"/>
                  <a:pt x="2098674" y="5291"/>
                  <a:pt x="1845961" y="18288"/>
                </a:cubicBezTo>
                <a:cubicBezTo>
                  <a:pt x="1593248" y="31285"/>
                  <a:pt x="1456743" y="27560"/>
                  <a:pt x="1304904" y="18288"/>
                </a:cubicBezTo>
                <a:cubicBezTo>
                  <a:pt x="1153065" y="9016"/>
                  <a:pt x="947204" y="11126"/>
                  <a:pt x="668365" y="18288"/>
                </a:cubicBezTo>
                <a:cubicBezTo>
                  <a:pt x="389526" y="25450"/>
                  <a:pt x="288244" y="-4628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096642" y="0"/>
            <a:ext cx="3047358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783777" y="-3783778"/>
            <a:ext cx="1576446" cy="9144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7" y="348865"/>
            <a:ext cx="7533018" cy="877729"/>
          </a:xfrm>
        </p:spPr>
        <p:txBody>
          <a:bodyPr anchor="ctr">
            <a:normAutofit/>
          </a:bodyPr>
          <a:lstStyle/>
          <a:p>
            <a:r>
              <a:rPr lang="en-US" sz="3500">
                <a:solidFill>
                  <a:srgbClr val="FFFFFF"/>
                </a:solidFill>
              </a:rPr>
              <a:t>Identified Strengths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CA19EF1-EAF8-EF81-99B3-010464F3EF6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9413532"/>
              </p:ext>
            </p:extLst>
          </p:nvPr>
        </p:nvGraphicFramePr>
        <p:xfrm>
          <a:off x="483042" y="2112579"/>
          <a:ext cx="8195871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096642" y="0"/>
            <a:ext cx="3047358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783777" y="-3783778"/>
            <a:ext cx="1576446" cy="9144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7" y="348865"/>
            <a:ext cx="7533018" cy="877729"/>
          </a:xfrm>
        </p:spPr>
        <p:txBody>
          <a:bodyPr anchor="ctr">
            <a:normAutofit/>
          </a:bodyPr>
          <a:lstStyle/>
          <a:p>
            <a:r>
              <a:rPr lang="en-US" sz="3500">
                <a:solidFill>
                  <a:srgbClr val="FFFFFF"/>
                </a:solidFill>
              </a:rPr>
              <a:t>Technical Considerations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5245019-8BC1-EE75-94A7-FB4364896F5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7244320"/>
              </p:ext>
            </p:extLst>
          </p:nvPr>
        </p:nvGraphicFramePr>
        <p:xfrm>
          <a:off x="483042" y="2112579"/>
          <a:ext cx="8195871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096642" y="0"/>
            <a:ext cx="3047358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783777" y="-3783778"/>
            <a:ext cx="1576446" cy="9144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7" y="348865"/>
            <a:ext cx="7533018" cy="877729"/>
          </a:xfrm>
        </p:spPr>
        <p:txBody>
          <a:bodyPr anchor="ctr">
            <a:normAutofit/>
          </a:bodyPr>
          <a:lstStyle/>
          <a:p>
            <a:r>
              <a:rPr lang="en-US" sz="3500">
                <a:solidFill>
                  <a:srgbClr val="FFFFFF"/>
                </a:solidFill>
              </a:rPr>
              <a:t>Next Steps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BBF82BC-9962-788D-DB71-4599D2B1CFD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6307976"/>
              </p:ext>
            </p:extLst>
          </p:nvPr>
        </p:nvGraphicFramePr>
        <p:xfrm>
          <a:off x="483042" y="2112579"/>
          <a:ext cx="8195871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096642" y="0"/>
            <a:ext cx="3047358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783777" y="-3783778"/>
            <a:ext cx="1576446" cy="9144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7" y="348865"/>
            <a:ext cx="7533018" cy="877729"/>
          </a:xfrm>
        </p:spPr>
        <p:txBody>
          <a:bodyPr anchor="ctr">
            <a:normAutofit/>
          </a:bodyPr>
          <a:lstStyle/>
          <a:p>
            <a:r>
              <a:rPr lang="en-US" sz="3500">
                <a:solidFill>
                  <a:srgbClr val="FFFFFF"/>
                </a:solidFill>
              </a:rPr>
              <a:t>Q&amp;A &amp; Feedback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36C38DB-BA24-0A02-4790-515B2BBA593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7422849"/>
              </p:ext>
            </p:extLst>
          </p:nvPr>
        </p:nvGraphicFramePr>
        <p:xfrm>
          <a:off x="483042" y="2112579"/>
          <a:ext cx="8195871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096642" y="0"/>
            <a:ext cx="3047358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783777" y="-3783778"/>
            <a:ext cx="1576446" cy="9144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7" y="348865"/>
            <a:ext cx="7533018" cy="877729"/>
          </a:xfrm>
        </p:spPr>
        <p:txBody>
          <a:bodyPr anchor="ctr">
            <a:normAutofit/>
          </a:bodyPr>
          <a:lstStyle/>
          <a:p>
            <a:r>
              <a:rPr lang="en-US" sz="3500">
                <a:solidFill>
                  <a:srgbClr val="FFFFFF"/>
                </a:solidFill>
              </a:rPr>
              <a:t>Agenda</a:t>
            </a:r>
          </a:p>
        </p:txBody>
      </p:sp>
      <p:graphicFrame>
        <p:nvGraphicFramePr>
          <p:cNvPr id="17" name="Content Placeholder 2">
            <a:extLst>
              <a:ext uri="{FF2B5EF4-FFF2-40B4-BE49-F238E27FC236}">
                <a16:creationId xmlns:a16="http://schemas.microsoft.com/office/drawing/2014/main" id="{30580913-2830-F362-9342-6A6A3FB1794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9365488"/>
              </p:ext>
            </p:extLst>
          </p:nvPr>
        </p:nvGraphicFramePr>
        <p:xfrm>
          <a:off x="483042" y="2112579"/>
          <a:ext cx="8195871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ERP Ecosystem Overview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AB9A5FF-BC84-430F-21EE-A8D26B975B1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096642" y="0"/>
            <a:ext cx="3047358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783777" y="-3783778"/>
            <a:ext cx="1576446" cy="9144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7" y="348865"/>
            <a:ext cx="7533018" cy="877729"/>
          </a:xfrm>
        </p:spPr>
        <p:txBody>
          <a:bodyPr anchor="ctr">
            <a:normAutofit/>
          </a:bodyPr>
          <a:lstStyle/>
          <a:p>
            <a:r>
              <a:rPr lang="en-US" sz="3500" dirty="0">
                <a:solidFill>
                  <a:srgbClr val="FFFFFF"/>
                </a:solidFill>
              </a:rPr>
              <a:t>Employee Management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C3E54D1-7983-B3DD-0B11-90D51D9CB5D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2361176"/>
              </p:ext>
            </p:extLst>
          </p:nvPr>
        </p:nvGraphicFramePr>
        <p:xfrm>
          <a:off x="483042" y="2112579"/>
          <a:ext cx="8195871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DA135BB-92D3-4691-6CBC-A1DEE7B536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CB8292E-4218-1038-4D69-6691109D37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E0907EB-21B0-2AFA-517E-E4E7A31E3E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939B642-4932-EFF6-A1F1-79F1CA1120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096642" y="0"/>
            <a:ext cx="3047358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6799FD9-E864-93DD-D32F-6ED63931B4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783777" y="-3783778"/>
            <a:ext cx="1576446" cy="9144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7C8182B-CC3D-419B-E114-E6048AA86E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7" y="348865"/>
            <a:ext cx="7533018" cy="877729"/>
          </a:xfrm>
        </p:spPr>
        <p:txBody>
          <a:bodyPr anchor="ctr">
            <a:normAutofit/>
          </a:bodyPr>
          <a:lstStyle/>
          <a:p>
            <a:r>
              <a:rPr lang="en-US" sz="3500">
                <a:solidFill>
                  <a:srgbClr val="FFFFFF"/>
                </a:solidFill>
              </a:rPr>
              <a:t>Current HR/Payroll Functional Coverage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2BD26C6-348A-9C93-1EFB-04FFB47C92B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7050369"/>
              </p:ext>
            </p:extLst>
          </p:nvPr>
        </p:nvGraphicFramePr>
        <p:xfrm>
          <a:off x="483042" y="2112579"/>
          <a:ext cx="8195871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746575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03817AE-3BC0-1528-A2AD-D04375825F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194278C-1AD0-74BF-6DA9-13993CBDF1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17449DF-14AE-8271-4E00-E0EAD93CF2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19E8971-9BED-6079-76E9-C379875697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096642" y="0"/>
            <a:ext cx="3047358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C650070-54FE-DCA1-3551-598C0EAB03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783777" y="-3783778"/>
            <a:ext cx="1576446" cy="9144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7BD1F0D-6618-5AE2-FEFB-A7DDDE1A42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7" y="348865"/>
            <a:ext cx="7533018" cy="877729"/>
          </a:xfrm>
        </p:spPr>
        <p:txBody>
          <a:bodyPr anchor="ctr">
            <a:normAutofit/>
          </a:bodyPr>
          <a:lstStyle/>
          <a:p>
            <a:r>
              <a:rPr lang="en-US" sz="3500">
                <a:solidFill>
                  <a:srgbClr val="FFFFFF"/>
                </a:solidFill>
              </a:rPr>
              <a:t>Current HR/Payroll Functional Coverage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2C3E1BF-CCB3-E4BB-33F8-BEAF6A67137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6178777"/>
              </p:ext>
            </p:extLst>
          </p:nvPr>
        </p:nvGraphicFramePr>
        <p:xfrm>
          <a:off x="483042" y="2112579"/>
          <a:ext cx="8195871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23695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40BDD9F-97BD-7381-6569-06BAE225D4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FBBCAA-849C-FF86-3441-BD23139D6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37ABBE3-EAAE-245C-9579-9BABD5AD15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D48FD62-8106-0328-72CB-B29C94253C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096642" y="0"/>
            <a:ext cx="3047358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4D0D199-B7CF-F74C-52C8-9614A08896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783777" y="-3783778"/>
            <a:ext cx="1576446" cy="9144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165A5BF-68A4-2DF5-3D97-2D7B881F8B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7" y="348865"/>
            <a:ext cx="7533018" cy="877729"/>
          </a:xfrm>
        </p:spPr>
        <p:txBody>
          <a:bodyPr anchor="ctr">
            <a:normAutofit/>
          </a:bodyPr>
          <a:lstStyle/>
          <a:p>
            <a:r>
              <a:rPr lang="en-US" sz="3500">
                <a:solidFill>
                  <a:srgbClr val="FFFFFF"/>
                </a:solidFill>
              </a:rPr>
              <a:t>Current HR/Payroll Functional Coverage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C286099-C68A-328A-6AA0-6C8493D5EB9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25928"/>
              </p:ext>
            </p:extLst>
          </p:nvPr>
        </p:nvGraphicFramePr>
        <p:xfrm>
          <a:off x="483042" y="2112579"/>
          <a:ext cx="8195871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244373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F72D3EF-6163-5DE8-C90B-78F00A0F8E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3C8C70B-5D35-B69D-A177-F415BCC05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98B3047-7FDF-52D9-A765-2E1BCC83E2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CA7D0E5-9ACC-0A30-E11A-CCECBF51D4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096642" y="0"/>
            <a:ext cx="3047358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9B00BEC-DB8A-F73B-EB0B-4CBEF1ADD5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783777" y="-3783778"/>
            <a:ext cx="1576446" cy="9144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98E421-7426-8048-92B7-EDC7F0C0E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7" y="348865"/>
            <a:ext cx="7533018" cy="877729"/>
          </a:xfrm>
        </p:spPr>
        <p:txBody>
          <a:bodyPr anchor="ctr">
            <a:normAutofit/>
          </a:bodyPr>
          <a:lstStyle/>
          <a:p>
            <a:r>
              <a:rPr lang="en-US" sz="3500">
                <a:solidFill>
                  <a:srgbClr val="FFFFFF"/>
                </a:solidFill>
              </a:rPr>
              <a:t>Current HR/Payroll Functional Coverage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6BD24C1-C3E3-C2C8-3E5E-CBC0C72322F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83042" y="2112579"/>
          <a:ext cx="8195871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67229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096642" y="0"/>
            <a:ext cx="3047358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783777" y="-3783778"/>
            <a:ext cx="1576446" cy="9144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7" y="348865"/>
            <a:ext cx="7533018" cy="877729"/>
          </a:xfrm>
        </p:spPr>
        <p:txBody>
          <a:bodyPr anchor="ctr">
            <a:normAutofit/>
          </a:bodyPr>
          <a:lstStyle/>
          <a:p>
            <a:r>
              <a:rPr lang="en-US" sz="3500" dirty="0">
                <a:solidFill>
                  <a:srgbClr val="FFFFFF"/>
                </a:solidFill>
              </a:rPr>
              <a:t>Advanced Features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3DB427A-68A1-2507-C9E5-7AB9A7BE7DD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1095913"/>
              </p:ext>
            </p:extLst>
          </p:nvPr>
        </p:nvGraphicFramePr>
        <p:xfrm>
          <a:off x="483042" y="2112579"/>
          <a:ext cx="8195871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298</Words>
  <Application>Microsoft Office PowerPoint</Application>
  <PresentationFormat>On-screen Show (4:3)</PresentationFormat>
  <Paragraphs>61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HR/Payroll ERP Enhancements Presentation</vt:lpstr>
      <vt:lpstr>Agenda</vt:lpstr>
      <vt:lpstr>ERP Ecosystem Overview</vt:lpstr>
      <vt:lpstr>Employee Management</vt:lpstr>
      <vt:lpstr>Current HR/Payroll Functional Coverage</vt:lpstr>
      <vt:lpstr>Current HR/Payroll Functional Coverage</vt:lpstr>
      <vt:lpstr>Current HR/Payroll Functional Coverage</vt:lpstr>
      <vt:lpstr>Current HR/Payroll Functional Coverage</vt:lpstr>
      <vt:lpstr>Advanced Features</vt:lpstr>
      <vt:lpstr>Identified Strengths</vt:lpstr>
      <vt:lpstr>Technical Considerations</vt:lpstr>
      <vt:lpstr>Next Steps</vt:lpstr>
      <vt:lpstr>Q&amp;A &amp; Feedback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Kevin Chand</dc:creator>
  <cp:keywords/>
  <dc:description>generated using python-pptx</dc:description>
  <cp:lastModifiedBy>Kevin Chand</cp:lastModifiedBy>
  <cp:revision>3</cp:revision>
  <dcterms:created xsi:type="dcterms:W3CDTF">2013-01-27T09:14:16Z</dcterms:created>
  <dcterms:modified xsi:type="dcterms:W3CDTF">2025-05-19T05:44:00Z</dcterms:modified>
  <cp:category/>
</cp:coreProperties>
</file>